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5"/>
  </p:sldMasterIdLst>
  <p:handoutMasterIdLst>
    <p:handoutMasterId r:id="rId8"/>
  </p:handoutMasterIdLst>
  <p:sldIdLst>
    <p:sldId id="258" r:id="rId6"/>
    <p:sldId id="256" r:id="rId7"/>
  </p:sldIdLst>
  <p:sldSz cx="9906000" cy="6858000" type="A4"/>
  <p:notesSz cx="9902825" cy="6770688"/>
  <p:defaultTextStyle>
    <a:defPPr>
      <a:defRPr lang="ja-JP"/>
    </a:defPPr>
    <a:lvl1pPr marL="0" algn="l" defTabSz="956073" rtl="0" eaLnBrk="1" latinLnBrk="0" hangingPunct="1">
      <a:defRPr kumimoji="1" sz="1800" kern="1200">
        <a:solidFill>
          <a:schemeClr val="tx1"/>
        </a:solidFill>
        <a:latin typeface="+mn-lt"/>
        <a:ea typeface="+mn-ea"/>
        <a:cs typeface="+mn-cs"/>
      </a:defRPr>
    </a:lvl1pPr>
    <a:lvl2pPr marL="478035" algn="l" defTabSz="956073" rtl="0" eaLnBrk="1" latinLnBrk="0" hangingPunct="1">
      <a:defRPr kumimoji="1" sz="1800" kern="1200">
        <a:solidFill>
          <a:schemeClr val="tx1"/>
        </a:solidFill>
        <a:latin typeface="+mn-lt"/>
        <a:ea typeface="+mn-ea"/>
        <a:cs typeface="+mn-cs"/>
      </a:defRPr>
    </a:lvl2pPr>
    <a:lvl3pPr marL="956073" algn="l" defTabSz="956073" rtl="0" eaLnBrk="1" latinLnBrk="0" hangingPunct="1">
      <a:defRPr kumimoji="1" sz="1800" kern="1200">
        <a:solidFill>
          <a:schemeClr val="tx1"/>
        </a:solidFill>
        <a:latin typeface="+mn-lt"/>
        <a:ea typeface="+mn-ea"/>
        <a:cs typeface="+mn-cs"/>
      </a:defRPr>
    </a:lvl3pPr>
    <a:lvl4pPr marL="1434107" algn="l" defTabSz="956073" rtl="0" eaLnBrk="1" latinLnBrk="0" hangingPunct="1">
      <a:defRPr kumimoji="1" sz="1800" kern="1200">
        <a:solidFill>
          <a:schemeClr val="tx1"/>
        </a:solidFill>
        <a:latin typeface="+mn-lt"/>
        <a:ea typeface="+mn-ea"/>
        <a:cs typeface="+mn-cs"/>
      </a:defRPr>
    </a:lvl4pPr>
    <a:lvl5pPr marL="1912144" algn="l" defTabSz="956073" rtl="0" eaLnBrk="1" latinLnBrk="0" hangingPunct="1">
      <a:defRPr kumimoji="1" sz="1800" kern="1200">
        <a:solidFill>
          <a:schemeClr val="tx1"/>
        </a:solidFill>
        <a:latin typeface="+mn-lt"/>
        <a:ea typeface="+mn-ea"/>
        <a:cs typeface="+mn-cs"/>
      </a:defRPr>
    </a:lvl5pPr>
    <a:lvl6pPr marL="2390178" algn="l" defTabSz="956073" rtl="0" eaLnBrk="1" latinLnBrk="0" hangingPunct="1">
      <a:defRPr kumimoji="1" sz="1800" kern="1200">
        <a:solidFill>
          <a:schemeClr val="tx1"/>
        </a:solidFill>
        <a:latin typeface="+mn-lt"/>
        <a:ea typeface="+mn-ea"/>
        <a:cs typeface="+mn-cs"/>
      </a:defRPr>
    </a:lvl6pPr>
    <a:lvl7pPr marL="2868216" algn="l" defTabSz="956073" rtl="0" eaLnBrk="1" latinLnBrk="0" hangingPunct="1">
      <a:defRPr kumimoji="1" sz="1800" kern="1200">
        <a:solidFill>
          <a:schemeClr val="tx1"/>
        </a:solidFill>
        <a:latin typeface="+mn-lt"/>
        <a:ea typeface="+mn-ea"/>
        <a:cs typeface="+mn-cs"/>
      </a:defRPr>
    </a:lvl7pPr>
    <a:lvl8pPr marL="3346251" algn="l" defTabSz="956073" rtl="0" eaLnBrk="1" latinLnBrk="0" hangingPunct="1">
      <a:defRPr kumimoji="1" sz="1800" kern="1200">
        <a:solidFill>
          <a:schemeClr val="tx1"/>
        </a:solidFill>
        <a:latin typeface="+mn-lt"/>
        <a:ea typeface="+mn-ea"/>
        <a:cs typeface="+mn-cs"/>
      </a:defRPr>
    </a:lvl8pPr>
    <a:lvl9pPr marL="3824287" algn="l" defTabSz="956073"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2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82" d="100"/>
          <a:sy n="82" d="100"/>
        </p:scale>
        <p:origin x="780" y="108"/>
      </p:cViewPr>
      <p:guideLst>
        <p:guide orient="horz" pos="2159"/>
        <p:guide pos="3122"/>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heme" Target="theme/theme1.xml"/><Relationship Id="rId5" Type="http://schemas.openxmlformats.org/officeDocument/2006/relationships/slideMaster" Target="slideMasters/slideMaster1.xml"/><Relationship Id="rId10"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4291223" cy="338534"/>
          </a:xfrm>
          <a:prstGeom prst="rect">
            <a:avLst/>
          </a:prstGeom>
        </p:spPr>
        <p:txBody>
          <a:bodyPr vert="horz" lIns="91027" tIns="45513" rIns="91027" bIns="45513" rtlCol="0"/>
          <a:lstStyle>
            <a:lvl1pPr algn="l">
              <a:defRPr sz="1100"/>
            </a:lvl1pPr>
          </a:lstStyle>
          <a:p>
            <a:endParaRPr kumimoji="1" lang="ja-JP" altLang="en-US"/>
          </a:p>
        </p:txBody>
      </p:sp>
      <p:sp>
        <p:nvSpPr>
          <p:cNvPr id="3" name="日付プレースホルダー 2"/>
          <p:cNvSpPr>
            <a:spLocks noGrp="1"/>
          </p:cNvSpPr>
          <p:nvPr>
            <p:ph type="dt" sz="quarter" idx="1"/>
          </p:nvPr>
        </p:nvSpPr>
        <p:spPr>
          <a:xfrm>
            <a:off x="5609310" y="1"/>
            <a:ext cx="4291223" cy="338534"/>
          </a:xfrm>
          <a:prstGeom prst="rect">
            <a:avLst/>
          </a:prstGeom>
        </p:spPr>
        <p:txBody>
          <a:bodyPr vert="horz" lIns="91027" tIns="45513" rIns="91027" bIns="45513" rtlCol="0"/>
          <a:lstStyle>
            <a:lvl1pPr algn="r">
              <a:defRPr sz="1100"/>
            </a:lvl1pPr>
          </a:lstStyle>
          <a:p>
            <a:fld id="{8196573E-0549-497E-95EC-568800FB48AF}" type="datetimeFigureOut">
              <a:rPr kumimoji="1" lang="ja-JP" altLang="en-US" smtClean="0"/>
              <a:pPr/>
              <a:t>2020/12/15</a:t>
            </a:fld>
            <a:endParaRPr kumimoji="1" lang="ja-JP" altLang="en-US"/>
          </a:p>
        </p:txBody>
      </p:sp>
      <p:sp>
        <p:nvSpPr>
          <p:cNvPr id="4" name="フッター プレースホルダー 3"/>
          <p:cNvSpPr>
            <a:spLocks noGrp="1"/>
          </p:cNvSpPr>
          <p:nvPr>
            <p:ph type="ftr" sz="quarter" idx="2"/>
          </p:nvPr>
        </p:nvSpPr>
        <p:spPr>
          <a:xfrm>
            <a:off x="0" y="6430979"/>
            <a:ext cx="4291223" cy="338534"/>
          </a:xfrm>
          <a:prstGeom prst="rect">
            <a:avLst/>
          </a:prstGeom>
        </p:spPr>
        <p:txBody>
          <a:bodyPr vert="horz" lIns="91027" tIns="45513" rIns="91027" bIns="45513" rtlCol="0" anchor="b"/>
          <a:lstStyle>
            <a:lvl1pPr algn="l">
              <a:defRPr sz="1100"/>
            </a:lvl1pPr>
          </a:lstStyle>
          <a:p>
            <a:endParaRPr kumimoji="1" lang="ja-JP" altLang="en-US"/>
          </a:p>
        </p:txBody>
      </p:sp>
      <p:sp>
        <p:nvSpPr>
          <p:cNvPr id="5" name="スライド番号プレースホルダー 4"/>
          <p:cNvSpPr>
            <a:spLocks noGrp="1"/>
          </p:cNvSpPr>
          <p:nvPr>
            <p:ph type="sldNum" sz="quarter" idx="3"/>
          </p:nvPr>
        </p:nvSpPr>
        <p:spPr>
          <a:xfrm>
            <a:off x="5609310" y="6430979"/>
            <a:ext cx="4291223" cy="338534"/>
          </a:xfrm>
          <a:prstGeom prst="rect">
            <a:avLst/>
          </a:prstGeom>
        </p:spPr>
        <p:txBody>
          <a:bodyPr vert="horz" lIns="91027" tIns="45513" rIns="91027" bIns="45513" rtlCol="0" anchor="b"/>
          <a:lstStyle>
            <a:lvl1pPr algn="r">
              <a:defRPr sz="1100"/>
            </a:lvl1pPr>
          </a:lstStyle>
          <a:p>
            <a:fld id="{B7212B7D-3859-4A96-AA8E-7C8152EED9BA}" type="slidenum">
              <a:rPr kumimoji="1" lang="ja-JP" altLang="en-US" smtClean="0"/>
              <a:pPr/>
              <a:t>‹#›</a:t>
            </a:fld>
            <a:endParaRPr kumimoji="1" lang="ja-JP" altLang="en-US"/>
          </a:p>
        </p:txBody>
      </p:sp>
    </p:spTree>
    <p:extLst>
      <p:ext uri="{BB962C8B-B14F-4D97-AF65-F5344CB8AC3E}">
        <p14:creationId xmlns:p14="http://schemas.microsoft.com/office/powerpoint/2010/main" val="12962568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7" name="Rectangle 8"/>
          <p:cNvSpPr>
            <a:spLocks noChangeArrowheads="1"/>
          </p:cNvSpPr>
          <p:nvPr userDrawn="1"/>
        </p:nvSpPr>
        <p:spPr bwMode="auto">
          <a:xfrm>
            <a:off x="0" y="2"/>
            <a:ext cx="9906000" cy="1315058"/>
          </a:xfrm>
          <a:prstGeom prst="rect">
            <a:avLst/>
          </a:prstGeom>
          <a:solidFill>
            <a:schemeClr val="tx1">
              <a:lumMod val="65000"/>
              <a:lumOff val="35000"/>
            </a:schemeClr>
          </a:solidFill>
          <a:ln w="9525">
            <a:noFill/>
            <a:miter lim="800000"/>
            <a:headEnd/>
            <a:tailEnd/>
          </a:ln>
          <a:effectLst/>
        </p:spPr>
        <p:txBody>
          <a:bodyPr wrap="none" lIns="191253" tIns="95626" rIns="191253" bIns="95626" anchor="ctr"/>
          <a:lstStyle/>
          <a:p>
            <a:pPr>
              <a:defRPr/>
            </a:pPr>
            <a:endParaRPr lang="ja-JP" altLang="en-US" dirty="0">
              <a:solidFill>
                <a:schemeClr val="bg1"/>
              </a:solidFill>
            </a:endParaRPr>
          </a:p>
        </p:txBody>
      </p:sp>
      <p:sp>
        <p:nvSpPr>
          <p:cNvPr id="9" name="Rectangle 10"/>
          <p:cNvSpPr>
            <a:spLocks noChangeArrowheads="1"/>
          </p:cNvSpPr>
          <p:nvPr userDrawn="1"/>
        </p:nvSpPr>
        <p:spPr bwMode="auto">
          <a:xfrm>
            <a:off x="8530169" y="876706"/>
            <a:ext cx="1258887" cy="317648"/>
          </a:xfrm>
          <a:prstGeom prst="rect">
            <a:avLst/>
          </a:prstGeom>
          <a:solidFill>
            <a:schemeClr val="bg1"/>
          </a:solidFill>
          <a:ln w="19050">
            <a:noFill/>
            <a:miter lim="800000"/>
            <a:headEnd/>
            <a:tailEnd/>
          </a:ln>
          <a:effectLst/>
        </p:spPr>
        <p:txBody>
          <a:bodyPr wrap="none" lIns="191253" tIns="95626" rIns="191253" bIns="95626" anchor="ctr"/>
          <a:lstStyle/>
          <a:p>
            <a:pPr>
              <a:defRPr/>
            </a:pPr>
            <a:endParaRPr lang="ja-JP" altLang="en-US"/>
          </a:p>
        </p:txBody>
      </p:sp>
      <p:sp>
        <p:nvSpPr>
          <p:cNvPr id="10" name="Line 11"/>
          <p:cNvSpPr>
            <a:spLocks noChangeShapeType="1"/>
          </p:cNvSpPr>
          <p:nvPr userDrawn="1"/>
        </p:nvSpPr>
        <p:spPr bwMode="auto">
          <a:xfrm>
            <a:off x="0" y="3354352"/>
            <a:ext cx="9906000" cy="0"/>
          </a:xfrm>
          <a:prstGeom prst="line">
            <a:avLst/>
          </a:prstGeom>
          <a:noFill/>
          <a:ln w="9525">
            <a:solidFill>
              <a:schemeClr val="tx1"/>
            </a:solidFill>
            <a:prstDash val="solid"/>
            <a:round/>
            <a:headEnd/>
            <a:tailEnd/>
          </a:ln>
          <a:effectLst/>
        </p:spPr>
        <p:txBody>
          <a:bodyPr lIns="191253" tIns="95626" rIns="191253" bIns="95626"/>
          <a:lstStyle/>
          <a:p>
            <a:pPr>
              <a:defRPr/>
            </a:pPr>
            <a:endParaRPr lang="ja-JP" altLang="en-US"/>
          </a:p>
        </p:txBody>
      </p:sp>
      <p:sp>
        <p:nvSpPr>
          <p:cNvPr id="11" name="Text Box 13"/>
          <p:cNvSpPr txBox="1">
            <a:spLocks noChangeArrowheads="1"/>
          </p:cNvSpPr>
          <p:nvPr userDrawn="1"/>
        </p:nvSpPr>
        <p:spPr bwMode="auto">
          <a:xfrm>
            <a:off x="1" y="1320935"/>
            <a:ext cx="2692490" cy="297603"/>
          </a:xfrm>
          <a:prstGeom prst="rect">
            <a:avLst/>
          </a:prstGeom>
          <a:noFill/>
          <a:ln w="9525">
            <a:noFill/>
            <a:miter lim="800000"/>
            <a:headEnd/>
            <a:tailEnd/>
          </a:ln>
          <a:effectLst/>
        </p:spPr>
        <p:txBody>
          <a:bodyPr wrap="none" lIns="66125" tIns="66125" rIns="0" bIns="0">
            <a:spAutoFit/>
          </a:bodyPr>
          <a:lstStyle/>
          <a:p>
            <a:pPr>
              <a:defRPr/>
            </a:pPr>
            <a:r>
              <a:rPr lang="ja-JP" altLang="en-US" sz="1500" dirty="0">
                <a:solidFill>
                  <a:schemeClr val="tx1">
                    <a:lumMod val="65000"/>
                    <a:lumOff val="35000"/>
                  </a:schemeClr>
                </a:solidFill>
                <a:ea typeface="HGPｺﾞｼｯｸE" pitchFamily="50" charset="-128"/>
              </a:rPr>
              <a:t>将来の方向に関する自分の考え</a:t>
            </a:r>
          </a:p>
        </p:txBody>
      </p:sp>
      <p:sp>
        <p:nvSpPr>
          <p:cNvPr id="12" name="Text Box 14"/>
          <p:cNvSpPr txBox="1">
            <a:spLocks noChangeArrowheads="1"/>
          </p:cNvSpPr>
          <p:nvPr userDrawn="1"/>
        </p:nvSpPr>
        <p:spPr bwMode="auto">
          <a:xfrm>
            <a:off x="1" y="3354352"/>
            <a:ext cx="2006404" cy="297603"/>
          </a:xfrm>
          <a:prstGeom prst="rect">
            <a:avLst/>
          </a:prstGeom>
          <a:noFill/>
          <a:ln w="9525">
            <a:noFill/>
            <a:miter lim="800000"/>
            <a:headEnd/>
            <a:tailEnd/>
          </a:ln>
          <a:effectLst/>
        </p:spPr>
        <p:txBody>
          <a:bodyPr wrap="none" lIns="66125" tIns="66125" rIns="0" bIns="0">
            <a:spAutoFit/>
          </a:bodyPr>
          <a:lstStyle/>
          <a:p>
            <a:pPr>
              <a:defRPr/>
            </a:pPr>
            <a:r>
              <a:rPr lang="ja-JP" altLang="en-US" sz="1500" dirty="0">
                <a:solidFill>
                  <a:schemeClr val="tx1">
                    <a:lumMod val="65000"/>
                    <a:lumOff val="35000"/>
                  </a:schemeClr>
                </a:solidFill>
                <a:ea typeface="HGPｺﾞｼｯｸE" pitchFamily="50" charset="-128"/>
              </a:rPr>
              <a:t>参照データ</a:t>
            </a:r>
            <a:r>
              <a:rPr lang="en-US" altLang="ja-JP" sz="1500" dirty="0">
                <a:solidFill>
                  <a:schemeClr val="tx1">
                    <a:lumMod val="65000"/>
                    <a:lumOff val="35000"/>
                  </a:schemeClr>
                </a:solidFill>
                <a:ea typeface="HGPｺﾞｼｯｸE" pitchFamily="50" charset="-128"/>
              </a:rPr>
              <a:t>/</a:t>
            </a:r>
            <a:r>
              <a:rPr lang="ja-JP" altLang="en-US" sz="1500" dirty="0">
                <a:solidFill>
                  <a:schemeClr val="tx1">
                    <a:lumMod val="65000"/>
                    <a:lumOff val="35000"/>
                  </a:schemeClr>
                </a:solidFill>
                <a:ea typeface="HGPｺﾞｼｯｸE" pitchFamily="50" charset="-128"/>
              </a:rPr>
              <a:t>事例の要約</a:t>
            </a:r>
            <a:endParaRPr lang="en-US" altLang="ja-JP" sz="1500" dirty="0">
              <a:solidFill>
                <a:schemeClr val="tx1">
                  <a:lumMod val="65000"/>
                  <a:lumOff val="35000"/>
                </a:schemeClr>
              </a:solidFill>
              <a:ea typeface="HGPｺﾞｼｯｸE" pitchFamily="50" charset="-128"/>
            </a:endParaRPr>
          </a:p>
        </p:txBody>
      </p:sp>
      <p:sp>
        <p:nvSpPr>
          <p:cNvPr id="13" name="Text Box 14"/>
          <p:cNvSpPr txBox="1">
            <a:spLocks noChangeArrowheads="1"/>
          </p:cNvSpPr>
          <p:nvPr userDrawn="1"/>
        </p:nvSpPr>
        <p:spPr bwMode="auto">
          <a:xfrm>
            <a:off x="3552179" y="6237947"/>
            <a:ext cx="643852" cy="297603"/>
          </a:xfrm>
          <a:prstGeom prst="rect">
            <a:avLst/>
          </a:prstGeom>
          <a:noFill/>
          <a:ln w="9525">
            <a:noFill/>
            <a:miter lim="800000"/>
            <a:headEnd/>
            <a:tailEnd/>
          </a:ln>
          <a:effectLst/>
        </p:spPr>
        <p:txBody>
          <a:bodyPr wrap="none" lIns="66125" tIns="66125" rIns="0" bIns="0">
            <a:spAutoFit/>
          </a:bodyPr>
          <a:lstStyle/>
          <a:p>
            <a:pPr>
              <a:defRPr/>
            </a:pPr>
            <a:r>
              <a:rPr lang="ja-JP" altLang="en-US" sz="1500" dirty="0">
                <a:solidFill>
                  <a:schemeClr val="tx1">
                    <a:lumMod val="65000"/>
                    <a:lumOff val="35000"/>
                  </a:schemeClr>
                </a:solidFill>
                <a:ea typeface="HGPｺﾞｼｯｸE" pitchFamily="50" charset="-128"/>
              </a:rPr>
              <a:t>参照元</a:t>
            </a:r>
            <a:endParaRPr lang="en-US" altLang="ja-JP" sz="1500" dirty="0">
              <a:solidFill>
                <a:schemeClr val="tx1">
                  <a:lumMod val="65000"/>
                  <a:lumOff val="35000"/>
                </a:schemeClr>
              </a:solidFill>
              <a:ea typeface="HGPｺﾞｼｯｸE" pitchFamily="50" charset="-128"/>
            </a:endParaRPr>
          </a:p>
        </p:txBody>
      </p:sp>
      <p:sp>
        <p:nvSpPr>
          <p:cNvPr id="14" name="Line 11"/>
          <p:cNvSpPr>
            <a:spLocks noChangeShapeType="1"/>
          </p:cNvSpPr>
          <p:nvPr userDrawn="1"/>
        </p:nvSpPr>
        <p:spPr bwMode="auto">
          <a:xfrm>
            <a:off x="0" y="6237947"/>
            <a:ext cx="9906000" cy="0"/>
          </a:xfrm>
          <a:prstGeom prst="line">
            <a:avLst/>
          </a:prstGeom>
          <a:noFill/>
          <a:ln w="9525">
            <a:solidFill>
              <a:schemeClr val="tx1"/>
            </a:solidFill>
            <a:prstDash val="solid"/>
            <a:round/>
            <a:headEnd/>
            <a:tailEnd/>
          </a:ln>
          <a:effectLst/>
        </p:spPr>
        <p:txBody>
          <a:bodyPr lIns="191253" tIns="95626" rIns="191253" bIns="95626"/>
          <a:lstStyle/>
          <a:p>
            <a:pPr>
              <a:defRPr/>
            </a:pPr>
            <a:endParaRPr lang="ja-JP" altLang="en-US"/>
          </a:p>
        </p:txBody>
      </p:sp>
      <p:sp>
        <p:nvSpPr>
          <p:cNvPr id="15" name="Rectangle 10"/>
          <p:cNvSpPr>
            <a:spLocks noChangeArrowheads="1"/>
          </p:cNvSpPr>
          <p:nvPr userDrawn="1"/>
        </p:nvSpPr>
        <p:spPr bwMode="auto">
          <a:xfrm>
            <a:off x="8530169" y="114355"/>
            <a:ext cx="1258887" cy="679764"/>
          </a:xfrm>
          <a:prstGeom prst="rect">
            <a:avLst/>
          </a:prstGeom>
          <a:solidFill>
            <a:schemeClr val="bg1"/>
          </a:solidFill>
          <a:ln w="19050">
            <a:noFill/>
            <a:miter lim="800000"/>
            <a:headEnd/>
            <a:tailEnd/>
          </a:ln>
          <a:effectLst/>
        </p:spPr>
        <p:txBody>
          <a:bodyPr wrap="none" lIns="191253" tIns="95626" rIns="191253" bIns="95626" anchor="ctr"/>
          <a:lstStyle/>
          <a:p>
            <a:pPr>
              <a:defRPr/>
            </a:pPr>
            <a:endParaRPr lang="ja-JP" altLang="en-US"/>
          </a:p>
        </p:txBody>
      </p:sp>
      <p:sp>
        <p:nvSpPr>
          <p:cNvPr id="16" name="Text Box 14"/>
          <p:cNvSpPr txBox="1">
            <a:spLocks noChangeArrowheads="1"/>
          </p:cNvSpPr>
          <p:nvPr userDrawn="1"/>
        </p:nvSpPr>
        <p:spPr bwMode="auto">
          <a:xfrm>
            <a:off x="7888053" y="6237947"/>
            <a:ext cx="643852" cy="297603"/>
          </a:xfrm>
          <a:prstGeom prst="rect">
            <a:avLst/>
          </a:prstGeom>
          <a:noFill/>
          <a:ln w="9525">
            <a:noFill/>
            <a:miter lim="800000"/>
            <a:headEnd/>
            <a:tailEnd/>
          </a:ln>
          <a:effectLst/>
        </p:spPr>
        <p:txBody>
          <a:bodyPr wrap="none" lIns="66125" tIns="66125" rIns="0" bIns="0">
            <a:spAutoFit/>
          </a:bodyPr>
          <a:lstStyle/>
          <a:p>
            <a:pPr>
              <a:defRPr/>
            </a:pPr>
            <a:r>
              <a:rPr lang="ja-JP" altLang="en-US" sz="1500" dirty="0">
                <a:solidFill>
                  <a:schemeClr val="tx1">
                    <a:lumMod val="65000"/>
                    <a:lumOff val="35000"/>
                  </a:schemeClr>
                </a:solidFill>
                <a:ea typeface="HGPｺﾞｼｯｸE" pitchFamily="50" charset="-128"/>
              </a:rPr>
              <a:t>記入者</a:t>
            </a:r>
            <a:endParaRPr lang="en-US" altLang="ja-JP" sz="1500" dirty="0">
              <a:solidFill>
                <a:schemeClr val="tx1">
                  <a:lumMod val="65000"/>
                  <a:lumOff val="35000"/>
                </a:schemeClr>
              </a:solidFill>
              <a:ea typeface="HGPｺﾞｼｯｸE" pitchFamily="50" charset="-128"/>
            </a:endParaRPr>
          </a:p>
        </p:txBody>
      </p:sp>
      <p:cxnSp>
        <p:nvCxnSpPr>
          <p:cNvPr id="17" name="直線コネクタ 16"/>
          <p:cNvCxnSpPr/>
          <p:nvPr userDrawn="1"/>
        </p:nvCxnSpPr>
        <p:spPr>
          <a:xfrm>
            <a:off x="7888053" y="6237948"/>
            <a:ext cx="0" cy="6168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userDrawn="1"/>
        </p:nvCxnSpPr>
        <p:spPr>
          <a:xfrm>
            <a:off x="3552179" y="6237948"/>
            <a:ext cx="0" cy="6168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 Box 14"/>
          <p:cNvSpPr txBox="1">
            <a:spLocks noChangeArrowheads="1"/>
          </p:cNvSpPr>
          <p:nvPr userDrawn="1"/>
        </p:nvSpPr>
        <p:spPr bwMode="auto">
          <a:xfrm>
            <a:off x="0" y="6237947"/>
            <a:ext cx="930790" cy="297603"/>
          </a:xfrm>
          <a:prstGeom prst="rect">
            <a:avLst/>
          </a:prstGeom>
          <a:noFill/>
          <a:ln w="9525">
            <a:noFill/>
            <a:miter lim="800000"/>
            <a:headEnd/>
            <a:tailEnd/>
          </a:ln>
          <a:effectLst/>
        </p:spPr>
        <p:txBody>
          <a:bodyPr wrap="none" lIns="66125" tIns="66125" rIns="0" bIns="0">
            <a:spAutoFit/>
          </a:bodyPr>
          <a:lstStyle/>
          <a:p>
            <a:pPr>
              <a:defRPr/>
            </a:pPr>
            <a:r>
              <a:rPr lang="ja-JP" altLang="en-US" sz="1500" dirty="0">
                <a:solidFill>
                  <a:schemeClr val="tx1">
                    <a:lumMod val="65000"/>
                    <a:lumOff val="35000"/>
                  </a:schemeClr>
                </a:solidFill>
                <a:ea typeface="HGPｺﾞｼｯｸE" pitchFamily="50" charset="-128"/>
              </a:rPr>
              <a:t>キーワード</a:t>
            </a:r>
            <a:endParaRPr lang="en-US" altLang="ja-JP" sz="1500" dirty="0">
              <a:solidFill>
                <a:schemeClr val="tx1">
                  <a:lumMod val="65000"/>
                  <a:lumOff val="35000"/>
                </a:schemeClr>
              </a:solidFill>
              <a:ea typeface="HGPｺﾞｼｯｸE" pitchFamily="50" charset="-128"/>
            </a:endParaRPr>
          </a:p>
        </p:txBody>
      </p:sp>
    </p:spTree>
    <p:extLst>
      <p:ext uri="{BB962C8B-B14F-4D97-AF65-F5344CB8AC3E}">
        <p14:creationId xmlns:p14="http://schemas.microsoft.com/office/powerpoint/2010/main" val="2638264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005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4381776"/>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956073" rtl="0" eaLnBrk="1" latinLnBrk="0" hangingPunct="1">
        <a:spcBef>
          <a:spcPct val="0"/>
        </a:spcBef>
        <a:buNone/>
        <a:defRPr kumimoji="1" sz="4600" kern="1200">
          <a:solidFill>
            <a:schemeClr val="tx1"/>
          </a:solidFill>
          <a:latin typeface="+mj-lt"/>
          <a:ea typeface="+mj-ea"/>
          <a:cs typeface="+mj-cs"/>
        </a:defRPr>
      </a:lvl1pPr>
    </p:titleStyle>
    <p:bodyStyle>
      <a:lvl1pPr marL="358527" indent="-358527" algn="l" defTabSz="956073" rtl="0" eaLnBrk="1" latinLnBrk="0" hangingPunct="1">
        <a:spcBef>
          <a:spcPct val="20000"/>
        </a:spcBef>
        <a:buFont typeface="Arial" panose="020B0604020202020204" pitchFamily="34" charset="0"/>
        <a:buChar char="•"/>
        <a:defRPr kumimoji="1" sz="3300" kern="1200">
          <a:solidFill>
            <a:schemeClr val="tx1"/>
          </a:solidFill>
          <a:latin typeface="+mn-lt"/>
          <a:ea typeface="+mn-ea"/>
          <a:cs typeface="+mn-cs"/>
        </a:defRPr>
      </a:lvl1pPr>
      <a:lvl2pPr marL="776808" indent="-298772" algn="l" defTabSz="956073" rtl="0" eaLnBrk="1" latinLnBrk="0" hangingPunct="1">
        <a:spcBef>
          <a:spcPct val="20000"/>
        </a:spcBef>
        <a:buFont typeface="Arial" panose="020B0604020202020204" pitchFamily="34" charset="0"/>
        <a:buChar char="–"/>
        <a:defRPr kumimoji="1" sz="2900" kern="1200">
          <a:solidFill>
            <a:schemeClr val="tx1"/>
          </a:solidFill>
          <a:latin typeface="+mn-lt"/>
          <a:ea typeface="+mn-ea"/>
          <a:cs typeface="+mn-cs"/>
        </a:defRPr>
      </a:lvl2pPr>
      <a:lvl3pPr marL="1195090" indent="-239017" algn="l" defTabSz="956073" rtl="0" eaLnBrk="1" latinLnBrk="0" hangingPunct="1">
        <a:spcBef>
          <a:spcPct val="20000"/>
        </a:spcBef>
        <a:buFont typeface="Arial" panose="020B0604020202020204" pitchFamily="34" charset="0"/>
        <a:buChar char="•"/>
        <a:defRPr kumimoji="1" sz="2600" kern="1200">
          <a:solidFill>
            <a:schemeClr val="tx1"/>
          </a:solidFill>
          <a:latin typeface="+mn-lt"/>
          <a:ea typeface="+mn-ea"/>
          <a:cs typeface="+mn-cs"/>
        </a:defRPr>
      </a:lvl3pPr>
      <a:lvl4pPr marL="1673126" indent="-239017" algn="l" defTabSz="95607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151161" indent="-239017" algn="l" defTabSz="95607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629199" indent="-239017" algn="l" defTabSz="95607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3107234" indent="-239017" algn="l" defTabSz="95607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585270" indent="-239017" algn="l" defTabSz="95607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4063305" indent="-239017" algn="l" defTabSz="95607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56073" rtl="0" eaLnBrk="1" latinLnBrk="0" hangingPunct="1">
        <a:defRPr kumimoji="1" sz="1800" kern="1200">
          <a:solidFill>
            <a:schemeClr val="tx1"/>
          </a:solidFill>
          <a:latin typeface="+mn-lt"/>
          <a:ea typeface="+mn-ea"/>
          <a:cs typeface="+mn-cs"/>
        </a:defRPr>
      </a:lvl1pPr>
      <a:lvl2pPr marL="478035" algn="l" defTabSz="956073" rtl="0" eaLnBrk="1" latinLnBrk="0" hangingPunct="1">
        <a:defRPr kumimoji="1" sz="1800" kern="1200">
          <a:solidFill>
            <a:schemeClr val="tx1"/>
          </a:solidFill>
          <a:latin typeface="+mn-lt"/>
          <a:ea typeface="+mn-ea"/>
          <a:cs typeface="+mn-cs"/>
        </a:defRPr>
      </a:lvl2pPr>
      <a:lvl3pPr marL="956073" algn="l" defTabSz="956073" rtl="0" eaLnBrk="1" latinLnBrk="0" hangingPunct="1">
        <a:defRPr kumimoji="1" sz="1800" kern="1200">
          <a:solidFill>
            <a:schemeClr val="tx1"/>
          </a:solidFill>
          <a:latin typeface="+mn-lt"/>
          <a:ea typeface="+mn-ea"/>
          <a:cs typeface="+mn-cs"/>
        </a:defRPr>
      </a:lvl3pPr>
      <a:lvl4pPr marL="1434107" algn="l" defTabSz="956073" rtl="0" eaLnBrk="1" latinLnBrk="0" hangingPunct="1">
        <a:defRPr kumimoji="1" sz="1800" kern="1200">
          <a:solidFill>
            <a:schemeClr val="tx1"/>
          </a:solidFill>
          <a:latin typeface="+mn-lt"/>
          <a:ea typeface="+mn-ea"/>
          <a:cs typeface="+mn-cs"/>
        </a:defRPr>
      </a:lvl4pPr>
      <a:lvl5pPr marL="1912144" algn="l" defTabSz="956073" rtl="0" eaLnBrk="1" latinLnBrk="0" hangingPunct="1">
        <a:defRPr kumimoji="1" sz="1800" kern="1200">
          <a:solidFill>
            <a:schemeClr val="tx1"/>
          </a:solidFill>
          <a:latin typeface="+mn-lt"/>
          <a:ea typeface="+mn-ea"/>
          <a:cs typeface="+mn-cs"/>
        </a:defRPr>
      </a:lvl5pPr>
      <a:lvl6pPr marL="2390178" algn="l" defTabSz="956073" rtl="0" eaLnBrk="1" latinLnBrk="0" hangingPunct="1">
        <a:defRPr kumimoji="1" sz="1800" kern="1200">
          <a:solidFill>
            <a:schemeClr val="tx1"/>
          </a:solidFill>
          <a:latin typeface="+mn-lt"/>
          <a:ea typeface="+mn-ea"/>
          <a:cs typeface="+mn-cs"/>
        </a:defRPr>
      </a:lvl6pPr>
      <a:lvl7pPr marL="2868216" algn="l" defTabSz="956073" rtl="0" eaLnBrk="1" latinLnBrk="0" hangingPunct="1">
        <a:defRPr kumimoji="1" sz="1800" kern="1200">
          <a:solidFill>
            <a:schemeClr val="tx1"/>
          </a:solidFill>
          <a:latin typeface="+mn-lt"/>
          <a:ea typeface="+mn-ea"/>
          <a:cs typeface="+mn-cs"/>
        </a:defRPr>
      </a:lvl7pPr>
      <a:lvl8pPr marL="3346251" algn="l" defTabSz="956073" rtl="0" eaLnBrk="1" latinLnBrk="0" hangingPunct="1">
        <a:defRPr kumimoji="1" sz="1800" kern="1200">
          <a:solidFill>
            <a:schemeClr val="tx1"/>
          </a:solidFill>
          <a:latin typeface="+mn-lt"/>
          <a:ea typeface="+mn-ea"/>
          <a:cs typeface="+mn-cs"/>
        </a:defRPr>
      </a:lvl8pPr>
      <a:lvl9pPr marL="3824287" algn="l" defTabSz="956073"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229012" y="895383"/>
            <a:ext cx="9439049" cy="3840104"/>
          </a:xfrm>
          <a:prstGeom prst="roundRect">
            <a:avLst>
              <a:gd name="adj" fmla="val 9302"/>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66125" tIns="95626" rIns="66125" bIns="95626" anchor="ctr"/>
          <a:lstStyle/>
          <a:p>
            <a:pPr marL="378520" indent="-378520">
              <a:spcAft>
                <a:spcPts val="1255"/>
              </a:spcAft>
              <a:buFont typeface="Arial" panose="020B0604020202020204" pitchFamily="34" charset="0"/>
              <a:buChar char="•"/>
              <a:defRPr/>
            </a:pPr>
            <a:r>
              <a:rPr lang="ja-JP" altLang="en-US" sz="2600" b="1" dirty="0">
                <a:solidFill>
                  <a:srgbClr val="C00000"/>
                </a:solidFill>
                <a:latin typeface="Meiryo UI" pitchFamily="50" charset="-128"/>
                <a:ea typeface="Meiryo UI" pitchFamily="50" charset="-128"/>
                <a:cs typeface="Meiryo UI" pitchFamily="50" charset="-128"/>
              </a:rPr>
              <a:t>別紙の「事前課題資料」を一読の上、カードを作成してください</a:t>
            </a:r>
            <a:endParaRPr lang="en-US" altLang="ja-JP" sz="2600" b="1" dirty="0">
              <a:solidFill>
                <a:srgbClr val="C00000"/>
              </a:solidFill>
              <a:latin typeface="Meiryo UI" pitchFamily="50" charset="-128"/>
              <a:ea typeface="Meiryo UI" pitchFamily="50" charset="-128"/>
              <a:cs typeface="Meiryo UI" pitchFamily="50" charset="-128"/>
            </a:endParaRPr>
          </a:p>
          <a:p>
            <a:pPr marL="378520" indent="-378520">
              <a:spcAft>
                <a:spcPts val="1255"/>
              </a:spcAft>
              <a:buFont typeface="Arial" panose="020B0604020202020204" pitchFamily="34" charset="0"/>
              <a:buChar char="•"/>
              <a:defRPr/>
            </a:pPr>
            <a:r>
              <a:rPr lang="ja-JP" altLang="en-US" sz="2600" b="1" dirty="0">
                <a:solidFill>
                  <a:srgbClr val="C00000"/>
                </a:solidFill>
                <a:latin typeface="Meiryo UI" pitchFamily="50" charset="-128"/>
                <a:ea typeface="Meiryo UI" pitchFamily="50" charset="-128"/>
                <a:cs typeface="Meiryo UI" pitchFamily="50" charset="-128"/>
              </a:rPr>
              <a:t>書式は、次ページ以降を適宜複製して活用してください</a:t>
            </a:r>
            <a:endParaRPr lang="en-US" altLang="ja-JP" sz="2600" b="1" dirty="0">
              <a:solidFill>
                <a:srgbClr val="C00000"/>
              </a:solidFill>
              <a:latin typeface="Meiryo UI" pitchFamily="50" charset="-128"/>
              <a:ea typeface="Meiryo UI" pitchFamily="50" charset="-128"/>
              <a:cs typeface="Meiryo UI" pitchFamily="50" charset="-128"/>
            </a:endParaRPr>
          </a:p>
          <a:p>
            <a:pPr marL="378520" indent="-378520">
              <a:spcAft>
                <a:spcPts val="1255"/>
              </a:spcAft>
              <a:buFont typeface="Arial" panose="020B0604020202020204" pitchFamily="34" charset="0"/>
              <a:buChar char="•"/>
              <a:defRPr/>
            </a:pPr>
            <a:r>
              <a:rPr lang="ja-JP" altLang="en-US" sz="2600" b="1" dirty="0">
                <a:solidFill>
                  <a:srgbClr val="C00000"/>
                </a:solidFill>
                <a:latin typeface="Meiryo UI" pitchFamily="50" charset="-128"/>
                <a:ea typeface="Meiryo UI" pitchFamily="50" charset="-128"/>
                <a:cs typeface="Meiryo UI" pitchFamily="50" charset="-128"/>
              </a:rPr>
              <a:t>文字サイズはあまり変えず、文章も極力簡素化を心掛けて下さい</a:t>
            </a:r>
            <a:endParaRPr lang="en-US" altLang="ja-JP" sz="2600" b="1" dirty="0">
              <a:solidFill>
                <a:srgbClr val="C00000"/>
              </a:solidFill>
              <a:latin typeface="Meiryo UI" pitchFamily="50" charset="-128"/>
              <a:ea typeface="Meiryo UI" pitchFamily="50" charset="-128"/>
              <a:cs typeface="Meiryo UI" pitchFamily="50" charset="-128"/>
            </a:endParaRPr>
          </a:p>
          <a:p>
            <a:pPr marL="378520" indent="-378520">
              <a:spcAft>
                <a:spcPts val="1255"/>
              </a:spcAft>
              <a:buFont typeface="Arial" panose="020B0604020202020204" pitchFamily="34" charset="0"/>
              <a:buChar char="•"/>
              <a:defRPr/>
            </a:pPr>
            <a:r>
              <a:rPr lang="en-US" altLang="ja-JP" sz="2600" b="1" dirty="0">
                <a:solidFill>
                  <a:srgbClr val="C00000"/>
                </a:solidFill>
                <a:latin typeface="Meiryo UI" pitchFamily="50" charset="-128"/>
                <a:ea typeface="Meiryo UI" pitchFamily="50" charset="-128"/>
                <a:cs typeface="Meiryo UI" pitchFamily="50" charset="-128"/>
              </a:rPr>
              <a:t>PESTLE</a:t>
            </a:r>
            <a:r>
              <a:rPr lang="ja-JP" altLang="en-US" sz="2600" b="1" dirty="0">
                <a:solidFill>
                  <a:srgbClr val="C00000"/>
                </a:solidFill>
                <a:latin typeface="Meiryo UI" pitchFamily="50" charset="-128"/>
                <a:ea typeface="Meiryo UI" pitchFamily="50" charset="-128"/>
                <a:cs typeface="Meiryo UI" pitchFamily="50" charset="-128"/>
              </a:rPr>
              <a:t>カードのサンプルも参考にして下さい</a:t>
            </a:r>
            <a:endParaRPr lang="en-US" altLang="ja-JP" sz="2600" b="1" dirty="0">
              <a:solidFill>
                <a:srgbClr val="C00000"/>
              </a:solidFill>
              <a:latin typeface="Meiryo UI" pitchFamily="50" charset="-128"/>
              <a:ea typeface="Meiryo UI" pitchFamily="50" charset="-128"/>
              <a:cs typeface="Meiryo UI" pitchFamily="50" charset="-128"/>
            </a:endParaRPr>
          </a:p>
          <a:p>
            <a:pPr marL="378520" indent="-378520">
              <a:spcAft>
                <a:spcPts val="1255"/>
              </a:spcAft>
              <a:buFont typeface="Arial" panose="020B0604020202020204" pitchFamily="34" charset="0"/>
              <a:buChar char="•"/>
              <a:defRPr/>
            </a:pPr>
            <a:r>
              <a:rPr lang="ja-JP" altLang="en-US" sz="2600" b="1" dirty="0">
                <a:solidFill>
                  <a:srgbClr val="C00000"/>
                </a:solidFill>
                <a:latin typeface="Meiryo UI" pitchFamily="50" charset="-128"/>
                <a:ea typeface="Meiryo UI" pitchFamily="50" charset="-128"/>
                <a:cs typeface="Meiryo UI" pitchFamily="50" charset="-128"/>
              </a:rPr>
              <a:t>どのカード種別</a:t>
            </a:r>
            <a:r>
              <a:rPr lang="en-US" altLang="ja-JP" sz="2600" b="1" dirty="0">
                <a:solidFill>
                  <a:srgbClr val="C00000"/>
                </a:solidFill>
                <a:latin typeface="Meiryo UI" pitchFamily="50" charset="-128"/>
                <a:ea typeface="Meiryo UI" pitchFamily="50" charset="-128"/>
                <a:cs typeface="Meiryo UI" pitchFamily="50" charset="-128"/>
              </a:rPr>
              <a:t>(P/E/S/T/L/</a:t>
            </a:r>
            <a:r>
              <a:rPr lang="en-US" altLang="ja-JP" sz="2600" b="1" dirty="0" err="1">
                <a:solidFill>
                  <a:srgbClr val="C00000"/>
                </a:solidFill>
                <a:latin typeface="Meiryo UI" pitchFamily="50" charset="-128"/>
                <a:ea typeface="Meiryo UI" pitchFamily="50" charset="-128"/>
                <a:cs typeface="Meiryo UI" pitchFamily="50" charset="-128"/>
              </a:rPr>
              <a:t>En</a:t>
            </a:r>
            <a:r>
              <a:rPr lang="en-US" altLang="ja-JP" sz="2600" b="1" dirty="0">
                <a:solidFill>
                  <a:srgbClr val="C00000"/>
                </a:solidFill>
                <a:latin typeface="Meiryo UI" pitchFamily="50" charset="-128"/>
                <a:ea typeface="Meiryo UI" pitchFamily="50" charset="-128"/>
                <a:cs typeface="Meiryo UI" pitchFamily="50" charset="-128"/>
              </a:rPr>
              <a:t>)</a:t>
            </a:r>
            <a:r>
              <a:rPr lang="ja-JP" altLang="en-US" sz="2600" b="1" dirty="0">
                <a:solidFill>
                  <a:srgbClr val="C00000"/>
                </a:solidFill>
                <a:latin typeface="Meiryo UI" pitchFamily="50" charset="-128"/>
                <a:ea typeface="Meiryo UI" pitchFamily="50" charset="-128"/>
                <a:cs typeface="Meiryo UI" pitchFamily="50" charset="-128"/>
              </a:rPr>
              <a:t>でも良いですが、各自</a:t>
            </a:r>
            <a:r>
              <a:rPr lang="en-US" altLang="ja-JP" sz="2600" b="1" dirty="0">
                <a:solidFill>
                  <a:srgbClr val="C00000"/>
                </a:solidFill>
                <a:latin typeface="Meiryo UI" pitchFamily="50" charset="-128"/>
                <a:ea typeface="Meiryo UI" pitchFamily="50" charset="-128"/>
                <a:cs typeface="Meiryo UI" pitchFamily="50" charset="-128"/>
              </a:rPr>
              <a:t>4</a:t>
            </a:r>
            <a:r>
              <a:rPr lang="ja-JP" altLang="en-US" sz="2600" b="1" dirty="0">
                <a:solidFill>
                  <a:srgbClr val="C00000"/>
                </a:solidFill>
                <a:latin typeface="Meiryo UI" pitchFamily="50" charset="-128"/>
                <a:ea typeface="Meiryo UI" pitchFamily="50" charset="-128"/>
                <a:cs typeface="Meiryo UI" pitchFamily="50" charset="-128"/>
              </a:rPr>
              <a:t>枚作成してください（</a:t>
            </a:r>
            <a:r>
              <a:rPr lang="en-US" altLang="ja-JP" sz="2600" b="1" dirty="0" err="1">
                <a:solidFill>
                  <a:srgbClr val="C00000"/>
                </a:solidFill>
                <a:latin typeface="Meiryo UI" pitchFamily="50" charset="-128"/>
                <a:ea typeface="Meiryo UI" pitchFamily="50" charset="-128"/>
                <a:cs typeface="Meiryo UI" pitchFamily="50" charset="-128"/>
              </a:rPr>
              <a:t>pptx</a:t>
            </a:r>
            <a:r>
              <a:rPr lang="ja-JP" altLang="en-US" sz="2600" b="1" dirty="0">
                <a:solidFill>
                  <a:srgbClr val="C00000"/>
                </a:solidFill>
                <a:latin typeface="Meiryo UI" pitchFamily="50" charset="-128"/>
                <a:ea typeface="Meiryo UI" pitchFamily="50" charset="-128"/>
                <a:cs typeface="Meiryo UI" pitchFamily="50" charset="-128"/>
              </a:rPr>
              <a:t>ファイルで作成）</a:t>
            </a:r>
            <a:endParaRPr lang="en-US" altLang="ja-JP" sz="2600" b="1" dirty="0">
              <a:solidFill>
                <a:srgbClr val="C00000"/>
              </a:solidFill>
              <a:latin typeface="Meiryo UI" pitchFamily="50" charset="-128"/>
              <a:ea typeface="Meiryo UI" pitchFamily="50" charset="-128"/>
              <a:cs typeface="Meiryo UI" pitchFamily="50" charset="-128"/>
            </a:endParaRPr>
          </a:p>
          <a:p>
            <a:pPr marL="378520" indent="-378520">
              <a:spcAft>
                <a:spcPts val="1255"/>
              </a:spcAft>
              <a:buFont typeface="Arial" panose="020B0604020202020204" pitchFamily="34" charset="0"/>
              <a:buChar char="•"/>
              <a:defRPr/>
            </a:pPr>
            <a:r>
              <a:rPr lang="en-US" altLang="ja-JP" sz="2600" b="1" dirty="0">
                <a:solidFill>
                  <a:srgbClr val="C00000"/>
                </a:solidFill>
                <a:latin typeface="Meiryo UI" pitchFamily="50" charset="-128"/>
                <a:ea typeface="Meiryo UI" pitchFamily="50" charset="-128"/>
                <a:cs typeface="Meiryo UI" pitchFamily="50" charset="-128"/>
              </a:rPr>
              <a:t>PESTLE</a:t>
            </a:r>
            <a:r>
              <a:rPr lang="ja-JP" altLang="en-US" sz="2600" b="1" dirty="0">
                <a:solidFill>
                  <a:srgbClr val="C00000"/>
                </a:solidFill>
                <a:latin typeface="Meiryo UI" pitchFamily="50" charset="-128"/>
                <a:ea typeface="Meiryo UI" pitchFamily="50" charset="-128"/>
                <a:cs typeface="Meiryo UI" pitchFamily="50" charset="-128"/>
              </a:rPr>
              <a:t>のカード種別の分類は主観的となって問題ありません</a:t>
            </a:r>
            <a:endParaRPr lang="en-US" altLang="ja-JP" sz="2600" b="1" dirty="0">
              <a:solidFill>
                <a:srgbClr val="C00000"/>
              </a:solidFill>
              <a:latin typeface="Meiryo UI" pitchFamily="50" charset="-128"/>
              <a:ea typeface="Meiryo UI" pitchFamily="50" charset="-128"/>
              <a:cs typeface="Meiryo UI" pitchFamily="50" charset="-128"/>
            </a:endParaRPr>
          </a:p>
        </p:txBody>
      </p:sp>
      <p:sp>
        <p:nvSpPr>
          <p:cNvPr id="4" name="正方形/長方形 3"/>
          <p:cNvSpPr/>
          <p:nvPr/>
        </p:nvSpPr>
        <p:spPr>
          <a:xfrm>
            <a:off x="231010" y="4827177"/>
            <a:ext cx="9439049" cy="1448848"/>
          </a:xfrm>
          <a:prstGeom prst="rect">
            <a:avLst/>
          </a:prstGeom>
          <a:solidFill>
            <a:srgbClr val="B1000E"/>
          </a:solidFill>
          <a:ln>
            <a:solidFill>
              <a:srgbClr val="B1000E"/>
            </a:solidFill>
          </a:ln>
        </p:spPr>
        <p:txBody>
          <a:bodyPr wrap="square" lIns="191253" tIns="95626" rIns="191253" bIns="95626">
            <a:spAutoFit/>
          </a:bodyPr>
          <a:lstStyle/>
          <a:p>
            <a:pPr>
              <a:lnSpc>
                <a:spcPct val="120000"/>
              </a:lnSpc>
            </a:pPr>
            <a:r>
              <a:rPr lang="ja-JP" altLang="en-US" sz="1700" dirty="0">
                <a:solidFill>
                  <a:schemeClr val="bg1"/>
                </a:solidFill>
                <a:latin typeface="Meiryo UI" pitchFamily="50" charset="-128"/>
                <a:ea typeface="Meiryo UI" pitchFamily="50" charset="-128"/>
                <a:cs typeface="Meiryo UI" pitchFamily="50" charset="-128"/>
              </a:rPr>
              <a:t>個人情報の取り扱いについて</a:t>
            </a:r>
            <a:endParaRPr lang="en-US" altLang="ja-JP" sz="1700" dirty="0">
              <a:solidFill>
                <a:schemeClr val="bg1"/>
              </a:solidFill>
              <a:latin typeface="Meiryo UI" pitchFamily="50" charset="-128"/>
              <a:ea typeface="Meiryo UI" pitchFamily="50" charset="-128"/>
              <a:cs typeface="Meiryo UI" pitchFamily="50" charset="-128"/>
            </a:endParaRPr>
          </a:p>
          <a:p>
            <a:pPr>
              <a:lnSpc>
                <a:spcPct val="120000"/>
              </a:lnSpc>
            </a:pPr>
            <a:r>
              <a:rPr lang="ja-JP" altLang="en-US" sz="1700" dirty="0">
                <a:solidFill>
                  <a:schemeClr val="bg1"/>
                </a:solidFill>
                <a:latin typeface="Meiryo UI" pitchFamily="50" charset="-128"/>
                <a:ea typeface="Meiryo UI" pitchFamily="50" charset="-128"/>
                <a:cs typeface="Meiryo UI" pitchFamily="50" charset="-128"/>
              </a:rPr>
              <a:t>　カードに記載された部署名・名前は、本研修の指導上のみ使用し別利用は一切致しません</a:t>
            </a:r>
            <a:endParaRPr lang="en-US" altLang="ja-JP" sz="1700" dirty="0">
              <a:solidFill>
                <a:schemeClr val="bg1"/>
              </a:solidFill>
              <a:latin typeface="Meiryo UI" pitchFamily="50" charset="-128"/>
              <a:ea typeface="Meiryo UI" pitchFamily="50" charset="-128"/>
              <a:cs typeface="Meiryo UI" pitchFamily="50" charset="-128"/>
            </a:endParaRPr>
          </a:p>
          <a:p>
            <a:pPr>
              <a:lnSpc>
                <a:spcPct val="120000"/>
              </a:lnSpc>
            </a:pPr>
            <a:r>
              <a:rPr lang="ja-JP" altLang="en-US" sz="1700" dirty="0">
                <a:solidFill>
                  <a:schemeClr val="bg1"/>
                </a:solidFill>
                <a:latin typeface="Meiryo UI" pitchFamily="50" charset="-128"/>
                <a:ea typeface="Meiryo UI" pitchFamily="50" charset="-128"/>
                <a:cs typeface="Meiryo UI" pitchFamily="50" charset="-128"/>
              </a:rPr>
              <a:t>作成されたカードの取り扱いについて</a:t>
            </a:r>
            <a:endParaRPr lang="en-US" altLang="ja-JP" sz="1700" dirty="0">
              <a:solidFill>
                <a:schemeClr val="bg1"/>
              </a:solidFill>
              <a:latin typeface="Meiryo UI" pitchFamily="50" charset="-128"/>
              <a:ea typeface="Meiryo UI" pitchFamily="50" charset="-128"/>
              <a:cs typeface="Meiryo UI" pitchFamily="50" charset="-128"/>
            </a:endParaRPr>
          </a:p>
          <a:p>
            <a:pPr>
              <a:lnSpc>
                <a:spcPct val="120000"/>
              </a:lnSpc>
            </a:pPr>
            <a:r>
              <a:rPr lang="ja-JP" altLang="en-US" sz="1700" dirty="0">
                <a:solidFill>
                  <a:schemeClr val="bg1"/>
                </a:solidFill>
                <a:latin typeface="Meiryo UI" pitchFamily="50" charset="-128"/>
                <a:ea typeface="Meiryo UI" pitchFamily="50" charset="-128"/>
                <a:cs typeface="Meiryo UI" pitchFamily="50" charset="-128"/>
              </a:rPr>
              <a:t>　作成頂いたカードは個人情報を除いた上で、今後本研修の素材として活用させて頂きます</a:t>
            </a:r>
            <a:endParaRPr lang="en-US" altLang="ja-JP" sz="1700" dirty="0">
              <a:solidFill>
                <a:schemeClr val="bg1"/>
              </a:solidFill>
              <a:latin typeface="Meiryo UI" pitchFamily="50" charset="-128"/>
              <a:ea typeface="Meiryo UI" pitchFamily="50" charset="-128"/>
              <a:cs typeface="Meiryo UI" pitchFamily="50" charset="-128"/>
            </a:endParaRPr>
          </a:p>
        </p:txBody>
      </p:sp>
      <p:sp>
        <p:nvSpPr>
          <p:cNvPr id="5" name="Text Box 13"/>
          <p:cNvSpPr txBox="1">
            <a:spLocks noChangeArrowheads="1"/>
          </p:cNvSpPr>
          <p:nvPr/>
        </p:nvSpPr>
        <p:spPr bwMode="gray">
          <a:xfrm>
            <a:off x="4613674" y="6172623"/>
            <a:ext cx="5292328" cy="693257"/>
          </a:xfrm>
          <a:prstGeom prst="rect">
            <a:avLst/>
          </a:prstGeom>
          <a:noFill/>
          <a:ln w="25400">
            <a:noFill/>
            <a:miter lim="800000"/>
            <a:headEnd/>
            <a:tailEnd/>
          </a:ln>
        </p:spPr>
        <p:txBody>
          <a:bodyPr wrap="none" lIns="191253" tIns="95626" rIns="191253" bIns="95626">
            <a:spAutoFit/>
          </a:bodyPr>
          <a:lstStyle/>
          <a:p>
            <a:pPr algn="r">
              <a:spcBef>
                <a:spcPct val="50000"/>
              </a:spcBef>
              <a:defRPr/>
            </a:pPr>
            <a:r>
              <a:rPr kumimoji="0" lang="en-US" altLang="ja-JP" sz="1300" dirty="0">
                <a:latin typeface="Arial" charset="0"/>
                <a:ea typeface="ＭＳ Ｐゴシック" pitchFamily="50" charset="-128"/>
              </a:rPr>
              <a:t>© Hitachi, Ltd. 2020. All rights reserved.</a:t>
            </a:r>
          </a:p>
          <a:p>
            <a:pPr algn="r">
              <a:spcBef>
                <a:spcPct val="50000"/>
              </a:spcBef>
              <a:defRPr/>
            </a:pPr>
            <a:r>
              <a:rPr kumimoji="0" lang="en-US" altLang="ja-JP" sz="1300" dirty="0">
                <a:latin typeface="Arial" charset="0"/>
                <a:ea typeface="ＭＳ Ｐゴシック" pitchFamily="50" charset="-128"/>
              </a:rPr>
              <a:t>© Hitachi  Information Academy Co., Ltd. 2020. All rights reserved.</a:t>
            </a:r>
          </a:p>
        </p:txBody>
      </p:sp>
      <p:sp>
        <p:nvSpPr>
          <p:cNvPr id="6" name="Rectangle 10"/>
          <p:cNvSpPr txBox="1">
            <a:spLocks noChangeArrowheads="1"/>
          </p:cNvSpPr>
          <p:nvPr/>
        </p:nvSpPr>
        <p:spPr>
          <a:xfrm>
            <a:off x="-17806" y="3"/>
            <a:ext cx="9923807" cy="960707"/>
          </a:xfrm>
          <a:prstGeom prst="rect">
            <a:avLst/>
          </a:prstGeom>
          <a:noFill/>
        </p:spPr>
        <p:txBody>
          <a:bodyPr lIns="191253" tIns="95626" rIns="191253" bIns="95626"/>
          <a:lstStyle>
            <a:lvl1pPr algn="ctr" defTabSz="457109" rtl="0" eaLnBrk="1" latinLnBrk="0" hangingPunct="1">
              <a:spcBef>
                <a:spcPct val="0"/>
              </a:spcBef>
              <a:buNone/>
              <a:defRPr kumimoji="1" sz="2200" kern="1200">
                <a:solidFill>
                  <a:schemeClr val="tx1"/>
                </a:solidFill>
                <a:latin typeface="+mj-lt"/>
                <a:ea typeface="+mj-ea"/>
                <a:cs typeface="+mj-cs"/>
              </a:defRPr>
            </a:lvl1pPr>
          </a:lstStyle>
          <a:p>
            <a:pPr algn="l"/>
            <a:r>
              <a:rPr lang="ja-JP" altLang="en-US" sz="4200" dirty="0">
                <a:latin typeface="HGP創英角ｺﾞｼｯｸUB" panose="020B0900000000000000" pitchFamily="50" charset="-128"/>
                <a:ea typeface="HGP創英角ｺﾞｼｯｸUB" panose="020B0900000000000000" pitchFamily="50" charset="-128"/>
              </a:rPr>
              <a:t>事前課題用 ＰＥＳＴＬＥカードフォーマット</a:t>
            </a:r>
          </a:p>
        </p:txBody>
      </p:sp>
    </p:spTree>
    <p:extLst>
      <p:ext uri="{BB962C8B-B14F-4D97-AF65-F5344CB8AC3E}">
        <p14:creationId xmlns:p14="http://schemas.microsoft.com/office/powerpoint/2010/main" val="14911394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10"/>
          <p:cNvSpPr>
            <a:spLocks noChangeArrowheads="1"/>
          </p:cNvSpPr>
          <p:nvPr/>
        </p:nvSpPr>
        <p:spPr bwMode="auto">
          <a:xfrm>
            <a:off x="0" y="3690298"/>
            <a:ext cx="3952414" cy="1195914"/>
          </a:xfrm>
          <a:prstGeom prst="rect">
            <a:avLst/>
          </a:prstGeom>
          <a:noFill/>
          <a:ln w="9525">
            <a:noFill/>
            <a:miter lim="800000"/>
            <a:headEnd/>
            <a:tailEnd/>
          </a:ln>
        </p:spPr>
        <p:txBody>
          <a:bodyPr wrap="square" lIns="191253" tIns="95626" rIns="191253" bIns="95626">
            <a:spAutoFit/>
          </a:bodyPr>
          <a:lstStyle/>
          <a:p>
            <a:pPr marL="179299" indent="-179299" defTabSz="1912526" fontAlgn="base">
              <a:lnSpc>
                <a:spcPct val="90000"/>
              </a:lnSpc>
              <a:spcBef>
                <a:spcPct val="0"/>
              </a:spcBef>
              <a:spcAft>
                <a:spcPct val="0"/>
              </a:spcAft>
              <a:buFont typeface="Arial" charset="0"/>
              <a:buChar char="•"/>
            </a:pPr>
            <a:r>
              <a:rPr lang="ja-JP" altLang="en-US" dirty="0">
                <a:solidFill>
                  <a:prstClr val="black"/>
                </a:solidFill>
                <a:latin typeface="ＭＳ Ｐゴシック" charset="-128"/>
                <a:ea typeface="HGPｺﾞｼｯｸE" pitchFamily="50" charset="-128"/>
              </a:rPr>
              <a:t>ああああああああああああああああああああああああああああああああああああ</a:t>
            </a:r>
            <a:endParaRPr lang="en-US" altLang="ja-JP" dirty="0">
              <a:solidFill>
                <a:prstClr val="black"/>
              </a:solidFill>
              <a:latin typeface="ＭＳ Ｐゴシック" charset="-128"/>
              <a:ea typeface="HGPｺﾞｼｯｸE" pitchFamily="50" charset="-128"/>
            </a:endParaRPr>
          </a:p>
          <a:p>
            <a:pPr marL="179299" indent="-179299" defTabSz="1912526" fontAlgn="base">
              <a:lnSpc>
                <a:spcPct val="90000"/>
              </a:lnSpc>
              <a:spcBef>
                <a:spcPct val="0"/>
              </a:spcBef>
              <a:spcAft>
                <a:spcPct val="0"/>
              </a:spcAft>
              <a:buFont typeface="Arial" charset="0"/>
              <a:buChar char="•"/>
            </a:pPr>
            <a:r>
              <a:rPr lang="ja-JP" altLang="en-US" dirty="0">
                <a:solidFill>
                  <a:prstClr val="black"/>
                </a:solidFill>
                <a:latin typeface="ＭＳ Ｐゴシック" charset="-128"/>
                <a:ea typeface="HGPｺﾞｼｯｸE" pitchFamily="50" charset="-128"/>
              </a:rPr>
              <a:t>ああああああああああああああ</a:t>
            </a:r>
          </a:p>
        </p:txBody>
      </p:sp>
      <p:sp>
        <p:nvSpPr>
          <p:cNvPr id="40" name="Text Box 11"/>
          <p:cNvSpPr txBox="1">
            <a:spLocks noChangeArrowheads="1"/>
          </p:cNvSpPr>
          <p:nvPr/>
        </p:nvSpPr>
        <p:spPr bwMode="auto">
          <a:xfrm>
            <a:off x="2" y="3"/>
            <a:ext cx="8502000" cy="1296600"/>
          </a:xfrm>
          <a:prstGeom prst="rect">
            <a:avLst/>
          </a:prstGeom>
          <a:noFill/>
          <a:ln w="9525">
            <a:noFill/>
            <a:miter lim="800000"/>
            <a:headEnd/>
            <a:tailEnd/>
          </a:ln>
        </p:spPr>
        <p:txBody>
          <a:bodyPr lIns="225890" tIns="37649" rIns="191253" bIns="95626" anchor="ctr"/>
          <a:lstStyle/>
          <a:p>
            <a:pPr defTabSz="1912526" fontAlgn="base">
              <a:lnSpc>
                <a:spcPct val="90000"/>
              </a:lnSpc>
              <a:spcBef>
                <a:spcPct val="0"/>
              </a:spcBef>
              <a:spcAft>
                <a:spcPct val="0"/>
              </a:spcAft>
            </a:pPr>
            <a:r>
              <a:rPr lang="ja-JP" altLang="en-US" sz="4200" dirty="0">
                <a:solidFill>
                  <a:prstClr val="white"/>
                </a:solidFill>
                <a:latin typeface="HGPｺﾞｼｯｸE" pitchFamily="50" charset="-128"/>
                <a:ea typeface="HGPｺﾞｼｯｸE" pitchFamily="50" charset="-128"/>
              </a:rPr>
              <a:t>タイトルタイトルタイトル</a:t>
            </a:r>
          </a:p>
        </p:txBody>
      </p:sp>
      <p:sp>
        <p:nvSpPr>
          <p:cNvPr id="41" name="Text Box 12"/>
          <p:cNvSpPr txBox="1">
            <a:spLocks noChangeArrowheads="1"/>
          </p:cNvSpPr>
          <p:nvPr/>
        </p:nvSpPr>
        <p:spPr bwMode="auto">
          <a:xfrm>
            <a:off x="8537841" y="115098"/>
            <a:ext cx="1248000" cy="668963"/>
          </a:xfrm>
          <a:prstGeom prst="rect">
            <a:avLst/>
          </a:prstGeom>
          <a:noFill/>
          <a:ln w="9525">
            <a:noFill/>
            <a:miter lim="800000"/>
            <a:headEnd/>
            <a:tailEnd/>
          </a:ln>
        </p:spPr>
        <p:txBody>
          <a:bodyPr wrap="none" lIns="0" tIns="0" rIns="0" bIns="0" anchor="ctr">
            <a:noAutofit/>
          </a:bodyPr>
          <a:lstStyle/>
          <a:p>
            <a:pPr algn="ctr" defTabSz="1912526" fontAlgn="base">
              <a:lnSpc>
                <a:spcPct val="90000"/>
              </a:lnSpc>
              <a:spcBef>
                <a:spcPct val="0"/>
              </a:spcBef>
              <a:spcAft>
                <a:spcPct val="0"/>
              </a:spcAft>
            </a:pPr>
            <a:r>
              <a:rPr lang="en-US" altLang="ja-JP" sz="5500" b="1" dirty="0">
                <a:solidFill>
                  <a:prstClr val="black"/>
                </a:solidFill>
                <a:latin typeface="Tahoma" pitchFamily="34" charset="0"/>
                <a:ea typeface="HGPｺﾞｼｯｸE" pitchFamily="50" charset="-128"/>
                <a:cs typeface="Tahoma" pitchFamily="34" charset="0"/>
              </a:rPr>
              <a:t>P</a:t>
            </a:r>
          </a:p>
        </p:txBody>
      </p:sp>
      <p:sp>
        <p:nvSpPr>
          <p:cNvPr id="42" name="Rectangle 13"/>
          <p:cNvSpPr>
            <a:spLocks noChangeArrowheads="1"/>
          </p:cNvSpPr>
          <p:nvPr/>
        </p:nvSpPr>
        <p:spPr bwMode="auto">
          <a:xfrm>
            <a:off x="0" y="1599919"/>
            <a:ext cx="9906000" cy="1475123"/>
          </a:xfrm>
          <a:prstGeom prst="rect">
            <a:avLst/>
          </a:prstGeom>
          <a:noFill/>
          <a:ln w="9525">
            <a:noFill/>
            <a:miter lim="800000"/>
            <a:headEnd/>
            <a:tailEnd/>
          </a:ln>
        </p:spPr>
        <p:txBody>
          <a:bodyPr lIns="191253" tIns="95626" rIns="191253" bIns="95626">
            <a:spAutoFit/>
          </a:bodyPr>
          <a:lstStyle/>
          <a:p>
            <a:pPr marL="179299" indent="-179299" defTabSz="1912526" fontAlgn="base">
              <a:lnSpc>
                <a:spcPct val="115000"/>
              </a:lnSpc>
              <a:spcBef>
                <a:spcPct val="0"/>
              </a:spcBef>
              <a:spcAft>
                <a:spcPct val="0"/>
              </a:spcAft>
              <a:buFont typeface="Wingdings" pitchFamily="2" charset="2"/>
              <a:buChar char="l"/>
            </a:pPr>
            <a:r>
              <a:rPr lang="ja-JP" altLang="en-US" dirty="0">
                <a:solidFill>
                  <a:prstClr val="black"/>
                </a:solidFill>
                <a:latin typeface="ＭＳ Ｐゴシック" charset="-128"/>
                <a:ea typeface="HGPｺﾞｼｯｸE" pitchFamily="50" charset="-128"/>
              </a:rPr>
              <a:t>ああああああああああああああああああああああ</a:t>
            </a:r>
            <a:endParaRPr lang="en-US" altLang="ja-JP" dirty="0">
              <a:solidFill>
                <a:prstClr val="black"/>
              </a:solidFill>
              <a:latin typeface="ＭＳ Ｐゴシック" charset="-128"/>
              <a:ea typeface="HGPｺﾞｼｯｸE" pitchFamily="50" charset="-128"/>
            </a:endParaRPr>
          </a:p>
          <a:p>
            <a:pPr marL="179299" indent="-179299" defTabSz="1912526" fontAlgn="base">
              <a:lnSpc>
                <a:spcPct val="115000"/>
              </a:lnSpc>
              <a:spcBef>
                <a:spcPct val="0"/>
              </a:spcBef>
              <a:spcAft>
                <a:spcPct val="0"/>
              </a:spcAft>
              <a:buFont typeface="Wingdings" pitchFamily="2" charset="2"/>
              <a:buChar char="l"/>
            </a:pPr>
            <a:r>
              <a:rPr lang="ja-JP" altLang="en-US" dirty="0">
                <a:solidFill>
                  <a:prstClr val="black"/>
                </a:solidFill>
                <a:latin typeface="ＭＳ Ｐゴシック" charset="-128"/>
                <a:ea typeface="HGPｺﾞｼｯｸE" pitchFamily="50" charset="-128"/>
              </a:rPr>
              <a:t>あああああああああああああああああああ</a:t>
            </a:r>
            <a:endParaRPr lang="en-US" altLang="ja-JP" dirty="0">
              <a:solidFill>
                <a:prstClr val="black"/>
              </a:solidFill>
              <a:latin typeface="ＭＳ Ｐゴシック" charset="-128"/>
              <a:ea typeface="HGPｺﾞｼｯｸE" pitchFamily="50" charset="-128"/>
            </a:endParaRPr>
          </a:p>
          <a:p>
            <a:pPr marL="179299" indent="-179299" defTabSz="1912526" fontAlgn="base">
              <a:lnSpc>
                <a:spcPct val="115000"/>
              </a:lnSpc>
              <a:spcBef>
                <a:spcPct val="0"/>
              </a:spcBef>
              <a:spcAft>
                <a:spcPct val="0"/>
              </a:spcAft>
              <a:buFont typeface="Wingdings" pitchFamily="2" charset="2"/>
              <a:buChar char="l"/>
            </a:pPr>
            <a:r>
              <a:rPr lang="ja-JP" altLang="en-US" dirty="0">
                <a:solidFill>
                  <a:prstClr val="black"/>
                </a:solidFill>
                <a:latin typeface="ＭＳ Ｐゴシック" charset="-128"/>
                <a:ea typeface="HGPｺﾞｼｯｸE" pitchFamily="50" charset="-128"/>
              </a:rPr>
              <a:t>あああああああああああああああああああああああああああああああああああああああああああああああああああああああああああああああああああ</a:t>
            </a:r>
          </a:p>
        </p:txBody>
      </p:sp>
      <p:sp>
        <p:nvSpPr>
          <p:cNvPr id="43" name="Rectangle 19"/>
          <p:cNvSpPr>
            <a:spLocks noChangeArrowheads="1"/>
          </p:cNvSpPr>
          <p:nvPr/>
        </p:nvSpPr>
        <p:spPr bwMode="auto">
          <a:xfrm>
            <a:off x="8230924" y="6423835"/>
            <a:ext cx="1675079" cy="442048"/>
          </a:xfrm>
          <a:prstGeom prst="rect">
            <a:avLst/>
          </a:prstGeom>
          <a:noFill/>
          <a:ln w="9525">
            <a:noFill/>
            <a:miter lim="800000"/>
            <a:headEnd/>
            <a:tailEnd/>
          </a:ln>
        </p:spPr>
        <p:txBody>
          <a:bodyPr lIns="191253" tIns="95626" rIns="191253" bIns="95626">
            <a:spAutoFit/>
          </a:bodyPr>
          <a:lstStyle/>
          <a:p>
            <a:pPr algn="ctr" defTabSz="1912526" fontAlgn="base">
              <a:lnSpc>
                <a:spcPct val="90000"/>
              </a:lnSpc>
              <a:spcBef>
                <a:spcPct val="0"/>
              </a:spcBef>
              <a:spcAft>
                <a:spcPct val="0"/>
              </a:spcAft>
            </a:pPr>
            <a:r>
              <a:rPr lang="ja-JP" altLang="en-US" dirty="0">
                <a:solidFill>
                  <a:prstClr val="black"/>
                </a:solidFill>
                <a:latin typeface="ＭＳ Ｐゴシック" charset="-128"/>
                <a:ea typeface="HGPｺﾞｼｯｸE" pitchFamily="50" charset="-128"/>
              </a:rPr>
              <a:t>部署</a:t>
            </a:r>
            <a:r>
              <a:rPr lang="en-US" altLang="ja-JP" dirty="0">
                <a:solidFill>
                  <a:prstClr val="black"/>
                </a:solidFill>
                <a:latin typeface="ＭＳ Ｐゴシック" charset="-128"/>
                <a:ea typeface="HGPｺﾞｼｯｸE" pitchFamily="50" charset="-128"/>
              </a:rPr>
              <a:t>/</a:t>
            </a:r>
            <a:r>
              <a:rPr lang="ja-JP" altLang="en-US" dirty="0">
                <a:solidFill>
                  <a:prstClr val="black"/>
                </a:solidFill>
                <a:latin typeface="ＭＳ Ｐゴシック" charset="-128"/>
                <a:ea typeface="HGPｺﾞｼｯｸE" pitchFamily="50" charset="-128"/>
              </a:rPr>
              <a:t>名前</a:t>
            </a:r>
            <a:endParaRPr lang="en-US" altLang="ja-JP" dirty="0">
              <a:solidFill>
                <a:prstClr val="black"/>
              </a:solidFill>
              <a:latin typeface="ＭＳ Ｐゴシック" charset="-128"/>
              <a:ea typeface="HGPｺﾞｼｯｸE" pitchFamily="50" charset="-128"/>
            </a:endParaRPr>
          </a:p>
        </p:txBody>
      </p:sp>
      <p:sp>
        <p:nvSpPr>
          <p:cNvPr id="44" name="Rectangle 19"/>
          <p:cNvSpPr>
            <a:spLocks noChangeArrowheads="1"/>
          </p:cNvSpPr>
          <p:nvPr/>
        </p:nvSpPr>
        <p:spPr bwMode="auto">
          <a:xfrm>
            <a:off x="1" y="6491339"/>
            <a:ext cx="2641601" cy="373169"/>
          </a:xfrm>
          <a:prstGeom prst="rect">
            <a:avLst/>
          </a:prstGeom>
          <a:noFill/>
          <a:ln w="9525">
            <a:noFill/>
            <a:miter lim="800000"/>
            <a:headEnd/>
            <a:tailEnd/>
          </a:ln>
        </p:spPr>
        <p:txBody>
          <a:bodyPr lIns="191253" tIns="95626" rIns="191253" bIns="95626">
            <a:spAutoFit/>
          </a:bodyPr>
          <a:lstStyle/>
          <a:p>
            <a:pPr defTabSz="1912526" fontAlgn="base">
              <a:lnSpc>
                <a:spcPct val="90000"/>
              </a:lnSpc>
              <a:spcBef>
                <a:spcPct val="0"/>
              </a:spcBef>
              <a:spcAft>
                <a:spcPct val="0"/>
              </a:spcAft>
            </a:pPr>
            <a:r>
              <a:rPr lang="ja-JP" altLang="en-US" sz="1300" dirty="0">
                <a:solidFill>
                  <a:prstClr val="black"/>
                </a:solidFill>
                <a:latin typeface="+mn-ea"/>
              </a:rPr>
              <a:t>あああ、あああ、</a:t>
            </a:r>
            <a:r>
              <a:rPr lang="ja-JP" altLang="en-US" sz="1300" dirty="0" err="1">
                <a:solidFill>
                  <a:prstClr val="black"/>
                </a:solidFill>
                <a:latin typeface="+mn-ea"/>
              </a:rPr>
              <a:t>あ</a:t>
            </a:r>
            <a:r>
              <a:rPr lang="ja-JP" altLang="en-US" sz="1300" dirty="0">
                <a:solidFill>
                  <a:prstClr val="black"/>
                </a:solidFill>
                <a:latin typeface="+mn-ea"/>
              </a:rPr>
              <a:t>ああ</a:t>
            </a:r>
            <a:endParaRPr lang="en-US" altLang="ja-JP" sz="1300" dirty="0">
              <a:solidFill>
                <a:prstClr val="black"/>
              </a:solidFill>
              <a:latin typeface="+mn-ea"/>
            </a:endParaRPr>
          </a:p>
        </p:txBody>
      </p:sp>
      <p:sp>
        <p:nvSpPr>
          <p:cNvPr id="45" name="正方形/長方形 44"/>
          <p:cNvSpPr/>
          <p:nvPr/>
        </p:nvSpPr>
        <p:spPr>
          <a:xfrm>
            <a:off x="4152530" y="3478239"/>
            <a:ext cx="5604815" cy="2628002"/>
          </a:xfrm>
          <a:prstGeom prst="rect">
            <a:avLst/>
          </a:prstGeom>
          <a:solidFill>
            <a:sysClr val="window" lastClr="FFFFFF"/>
          </a:solidFill>
          <a:ln w="25400" cap="flat" cmpd="sng" algn="ctr">
            <a:solidFill>
              <a:sysClr val="windowText" lastClr="000000"/>
            </a:solidFill>
            <a:prstDash val="solid"/>
          </a:ln>
          <a:effectLst/>
        </p:spPr>
        <p:txBody>
          <a:bodyPr lIns="191253" tIns="95626" rIns="191253" bIns="95626" anchor="ctr"/>
          <a:lstStyle/>
          <a:p>
            <a:pPr algn="ctr" defTabSz="1912526" fontAlgn="base">
              <a:lnSpc>
                <a:spcPct val="90000"/>
              </a:lnSpc>
              <a:spcBef>
                <a:spcPct val="0"/>
              </a:spcBef>
              <a:spcAft>
                <a:spcPct val="0"/>
              </a:spcAft>
              <a:defRPr/>
            </a:pPr>
            <a:r>
              <a:rPr kumimoji="0" lang="ja-JP" altLang="en-US" sz="5500" kern="0" dirty="0">
                <a:solidFill>
                  <a:prstClr val="black"/>
                </a:solidFill>
                <a:latin typeface="Arial"/>
                <a:ea typeface="HGPｺﾞｼｯｸE"/>
              </a:rPr>
              <a:t>グラフやイメージを貼り付け</a:t>
            </a:r>
          </a:p>
        </p:txBody>
      </p:sp>
      <p:sp>
        <p:nvSpPr>
          <p:cNvPr id="46" name="Rectangle 19"/>
          <p:cNvSpPr>
            <a:spLocks noChangeArrowheads="1"/>
          </p:cNvSpPr>
          <p:nvPr/>
        </p:nvSpPr>
        <p:spPr bwMode="auto">
          <a:xfrm>
            <a:off x="8537839" y="880691"/>
            <a:ext cx="1248000" cy="315030"/>
          </a:xfrm>
          <a:prstGeom prst="rect">
            <a:avLst/>
          </a:prstGeom>
          <a:noFill/>
          <a:ln w="9525">
            <a:noFill/>
            <a:miter lim="800000"/>
            <a:headEnd/>
            <a:tailEnd/>
          </a:ln>
        </p:spPr>
        <p:txBody>
          <a:bodyPr lIns="0" tIns="0" rIns="0" bIns="0" anchor="ctr">
            <a:noAutofit/>
          </a:bodyPr>
          <a:lstStyle/>
          <a:p>
            <a:pPr algn="ctr" defTabSz="1912526" fontAlgn="base">
              <a:lnSpc>
                <a:spcPct val="90000"/>
              </a:lnSpc>
              <a:spcBef>
                <a:spcPct val="0"/>
              </a:spcBef>
              <a:spcAft>
                <a:spcPct val="0"/>
              </a:spcAft>
            </a:pPr>
            <a:r>
              <a:rPr lang="en-US" altLang="ja-JP" sz="1700" b="1" dirty="0">
                <a:solidFill>
                  <a:prstClr val="black"/>
                </a:solidFill>
                <a:latin typeface="Tahoma" pitchFamily="34" charset="0"/>
                <a:ea typeface="HGPｺﾞｼｯｸE" pitchFamily="50" charset="-128"/>
                <a:cs typeface="Tahoma" pitchFamily="34" charset="0"/>
              </a:rPr>
              <a:t>20XX</a:t>
            </a:r>
          </a:p>
        </p:txBody>
      </p:sp>
      <p:sp>
        <p:nvSpPr>
          <p:cNvPr id="10" name="Rectangle 19"/>
          <p:cNvSpPr>
            <a:spLocks noChangeArrowheads="1"/>
          </p:cNvSpPr>
          <p:nvPr/>
        </p:nvSpPr>
        <p:spPr bwMode="auto">
          <a:xfrm>
            <a:off x="3625848" y="6491339"/>
            <a:ext cx="2641601" cy="373169"/>
          </a:xfrm>
          <a:prstGeom prst="rect">
            <a:avLst/>
          </a:prstGeom>
          <a:noFill/>
          <a:ln w="9525">
            <a:noFill/>
            <a:miter lim="800000"/>
            <a:headEnd/>
            <a:tailEnd/>
          </a:ln>
        </p:spPr>
        <p:txBody>
          <a:bodyPr lIns="191253" tIns="95626" rIns="191253" bIns="95626">
            <a:spAutoFit/>
          </a:bodyPr>
          <a:lstStyle/>
          <a:p>
            <a:pPr defTabSz="1912526" fontAlgn="base">
              <a:lnSpc>
                <a:spcPct val="90000"/>
              </a:lnSpc>
              <a:spcBef>
                <a:spcPct val="0"/>
              </a:spcBef>
              <a:spcAft>
                <a:spcPct val="0"/>
              </a:spcAft>
            </a:pPr>
            <a:r>
              <a:rPr lang="ja-JP" altLang="en-US" sz="1300" dirty="0">
                <a:solidFill>
                  <a:prstClr val="black"/>
                </a:solidFill>
                <a:latin typeface="+mn-ea"/>
              </a:rPr>
              <a:t>あああああ</a:t>
            </a:r>
            <a:r>
              <a:rPr lang="en-US" altLang="ja-JP" sz="1300" dirty="0">
                <a:solidFill>
                  <a:prstClr val="black"/>
                </a:solidFill>
                <a:latin typeface="+mn-ea"/>
              </a:rPr>
              <a:t>, http://www.xxxxxxx</a:t>
            </a:r>
          </a:p>
        </p:txBody>
      </p:sp>
      <p:sp>
        <p:nvSpPr>
          <p:cNvPr id="2" name="角丸四角形吹き出し 1"/>
          <p:cNvSpPr/>
          <p:nvPr/>
        </p:nvSpPr>
        <p:spPr>
          <a:xfrm>
            <a:off x="1484301" y="5144625"/>
            <a:ext cx="2353918" cy="944562"/>
          </a:xfrm>
          <a:prstGeom prst="wedgeRoundRectCallout">
            <a:avLst>
              <a:gd name="adj1" fmla="val -57408"/>
              <a:gd name="adj2" fmla="val 77752"/>
              <a:gd name="adj3" fmla="val 16667"/>
            </a:avLst>
          </a:prstGeom>
          <a:solidFill>
            <a:srgbClr val="B1000E"/>
          </a:solidFill>
          <a:ln>
            <a:solidFill>
              <a:srgbClr val="B1000E"/>
            </a:solidFill>
          </a:ln>
        </p:spPr>
        <p:txBody>
          <a:bodyPr wrap="square" lIns="66125" tIns="66125" rIns="66125" bIns="66125">
            <a:spAutoFit/>
          </a:bodyPr>
          <a:lstStyle/>
          <a:p>
            <a:pPr>
              <a:lnSpc>
                <a:spcPct val="120000"/>
              </a:lnSpc>
            </a:pPr>
            <a:r>
              <a:rPr lang="ja-JP" altLang="en-US" sz="1300" dirty="0">
                <a:solidFill>
                  <a:schemeClr val="bg1"/>
                </a:solidFill>
                <a:latin typeface="+mn-ea"/>
              </a:rPr>
              <a:t>いくつか、取り上げた話題・</a:t>
            </a:r>
            <a:endParaRPr lang="en-US" altLang="ja-JP" sz="1300" dirty="0">
              <a:solidFill>
                <a:schemeClr val="bg1"/>
              </a:solidFill>
              <a:latin typeface="+mn-ea"/>
            </a:endParaRPr>
          </a:p>
          <a:p>
            <a:pPr>
              <a:lnSpc>
                <a:spcPct val="120000"/>
              </a:lnSpc>
            </a:pPr>
            <a:r>
              <a:rPr lang="ja-JP" altLang="en-US" sz="1300" dirty="0">
                <a:solidFill>
                  <a:schemeClr val="bg1"/>
                </a:solidFill>
                <a:latin typeface="+mn-ea"/>
              </a:rPr>
              <a:t>考察に関する「キーワード」を</a:t>
            </a:r>
            <a:endParaRPr lang="en-US" altLang="ja-JP" sz="1300" dirty="0">
              <a:solidFill>
                <a:schemeClr val="bg1"/>
              </a:solidFill>
              <a:latin typeface="+mn-ea"/>
            </a:endParaRPr>
          </a:p>
          <a:p>
            <a:pPr>
              <a:lnSpc>
                <a:spcPct val="120000"/>
              </a:lnSpc>
            </a:pPr>
            <a:r>
              <a:rPr lang="ja-JP" altLang="en-US" sz="1300" dirty="0">
                <a:solidFill>
                  <a:schemeClr val="bg1"/>
                </a:solidFill>
                <a:latin typeface="+mn-ea"/>
              </a:rPr>
              <a:t>ピックアップし記載ください</a:t>
            </a:r>
          </a:p>
        </p:txBody>
      </p:sp>
    </p:spTree>
    <p:extLst>
      <p:ext uri="{BB962C8B-B14F-4D97-AF65-F5344CB8AC3E}">
        <p14:creationId xmlns:p14="http://schemas.microsoft.com/office/powerpoint/2010/main" val="64513665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F742DDB0E4039C41B7125A9686DEE7E3" ma:contentTypeVersion="14" ma:contentTypeDescription="新しいドキュメントを作成します。" ma:contentTypeScope="" ma:versionID="eb47213f5247883b7f62463d8eb1455b">
  <xsd:schema xmlns:xsd="http://www.w3.org/2001/XMLSchema" xmlns:xs="http://www.w3.org/2001/XMLSchema" xmlns:p="http://schemas.microsoft.com/office/2006/metadata/properties" xmlns:ns2="73f40d84-4d44-46e5-b62a-613779283868" xmlns:ns3="0cf3a3b3-7ba1-48ab-be23-f8111bcc9414" xmlns:ns4="http://schemas.microsoft.com/sharepoint/v4" targetNamespace="http://schemas.microsoft.com/office/2006/metadata/properties" ma:root="true" ma:fieldsID="c68b92b16998a6ca4760f2b1a883ce97" ns2:_="" ns3:_="" ns4:_="">
    <xsd:import namespace="73f40d84-4d44-46e5-b62a-613779283868"/>
    <xsd:import namespace="0cf3a3b3-7ba1-48ab-be23-f8111bcc9414"/>
    <xsd:import namespace="http://schemas.microsoft.com/sharepoint/v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element ref="ns2:SharedWithDetails" minOccurs="0"/>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4:IconOverlay" minOccurs="0"/>
                <xsd:element ref="ns3:_Flow_SignoffStatus"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3f40d84-4d44-46e5-b62a-613779283868" elementFormDefault="qualified">
    <xsd:import namespace="http://schemas.microsoft.com/office/2006/documentManagement/types"/>
    <xsd:import namespace="http://schemas.microsoft.com/office/infopath/2007/PartnerControls"/>
    <xsd:element name="_dlc_DocId" ma:index="8" nillable="true" ma:displayName="ドキュメント ID 値" ma:description="このアイテムに割り当てられているドキュメント ID の値です。" ma:internalName="_dlc_DocId" ma:readOnly="true">
      <xsd:simpleType>
        <xsd:restriction base="dms:Text"/>
      </xsd:simpleType>
    </xsd:element>
    <xsd:element name="_dlc_DocIdUrl" ma:index="9" nillable="true" ma:displayName="ドキュメントID:" ma:description="このドキュメントへの常時接続リンクです。"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ID を保持" ma:description="追加時に ID を保持します。" ma:hidden="true" ma:internalName="_dlc_DocIdPersistId" ma:readOnly="true">
      <xsd:simpleType>
        <xsd:restriction base="dms:Boolean"/>
      </xsd:simpleType>
    </xsd:element>
    <xsd:element name="SharedWithUsers" ma:index="11"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共有相手の詳細情報"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cf3a3b3-7ba1-48ab-be23-f8111bcc9414" elementFormDefault="qualified">
    <xsd:import namespace="http://schemas.microsoft.com/office/2006/documentManagement/types"/>
    <xsd:import namespace="http://schemas.microsoft.com/office/infopath/2007/PartnerControls"/>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_Flow_SignoffStatus" ma:index="22" nillable="true" ma:displayName="承認の状態" ma:internalName="_x627f__x8a8d__x306e__x72b6__x614b_">
      <xsd:simpleType>
        <xsd:restriction base="dms:Text"/>
      </xsd:simpleType>
    </xsd:element>
    <xsd:element name="MediaServiceAutoKeyPoints" ma:index="23" nillable="true" ma:displayName="MediaServiceAutoKeyPoints" ma:hidden="true" ma:internalName="MediaServiceAutoKeyPoints" ma:readOnly="true">
      <xsd:simpleType>
        <xsd:restriction base="dms:Note"/>
      </xsd:simpleType>
    </xsd:element>
    <xsd:element name="MediaServiceKeyPoints" ma:index="24"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21"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p:properties xmlns:p="http://schemas.microsoft.com/office/2006/metadata/properties" xmlns:xsi="http://www.w3.org/2001/XMLSchema-instance" xmlns:pc="http://schemas.microsoft.com/office/infopath/2007/PartnerControls">
  <documentManagement>
    <_Flow_SignoffStatus xmlns="0cf3a3b3-7ba1-48ab-be23-f8111bcc9414" xsi:nil="true"/>
    <IconOverlay xmlns="http://schemas.microsoft.com/sharepoint/v4" xsi:nil="true"/>
    <SharedWithUsers xmlns="73f40d84-4d44-46e5-b62a-613779283868">
      <UserInfo>
        <DisplayName/>
        <AccountId xsi:nil="true"/>
        <AccountType/>
      </UserInfo>
    </SharedWithUsers>
    <_dlc_DocId xmlns="73f40d84-4d44-46e5-b62a-613779283868">MCMZJK7XHVF3-1599828362-13135743</_dlc_DocId>
    <_dlc_DocIdUrl xmlns="73f40d84-4d44-46e5-b62a-613779283868">
      <Url>https://hitachigroup.sharepoint.com/sites/hiacCommon/_layouts/15/DocIdRedir.aspx?ID=MCMZJK7XHVF3-1599828362-13135743</Url>
      <Description>MCMZJK7XHVF3-1599828362-13135743</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75B8E75-F9E5-4817-B2B3-953F9AE0EC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3f40d84-4d44-46e5-b62a-613779283868"/>
    <ds:schemaRef ds:uri="0cf3a3b3-7ba1-48ab-be23-f8111bcc9414"/>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7445538-5992-4E83-A26D-F465D32D60C3}">
  <ds:schemaRefs>
    <ds:schemaRef ds:uri="http://schemas.microsoft.com/sharepoint/events"/>
  </ds:schemaRefs>
</ds:datastoreItem>
</file>

<file path=customXml/itemProps3.xml><?xml version="1.0" encoding="utf-8"?>
<ds:datastoreItem xmlns:ds="http://schemas.openxmlformats.org/officeDocument/2006/customXml" ds:itemID="{C03BCBEF-FA4D-4E2A-BC0E-A9B0B075E961}">
  <ds:schemaRefs>
    <ds:schemaRef ds:uri="http://schemas.microsoft.com/office/2006/metadata/properties"/>
    <ds:schemaRef ds:uri="http://schemas.microsoft.com/office/infopath/2007/PartnerControls"/>
    <ds:schemaRef ds:uri="0cf3a3b3-7ba1-48ab-be23-f8111bcc9414"/>
    <ds:schemaRef ds:uri="http://schemas.microsoft.com/sharepoint/v4"/>
    <ds:schemaRef ds:uri="73f40d84-4d44-46e5-b62a-613779283868"/>
  </ds:schemaRefs>
</ds:datastoreItem>
</file>

<file path=customXml/itemProps4.xml><?xml version="1.0" encoding="utf-8"?>
<ds:datastoreItem xmlns:ds="http://schemas.openxmlformats.org/officeDocument/2006/customXml" ds:itemID="{C18BED6E-DC8D-47A2-B29A-10171F5851F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306</Words>
  <Application>Microsoft Office PowerPoint</Application>
  <PresentationFormat>A4 210 x 297 mm</PresentationFormat>
  <Paragraphs>28</Paragraphs>
  <Slides>2</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HGPｺﾞｼｯｸE</vt:lpstr>
      <vt:lpstr>HGP創英角ｺﾞｼｯｸUB</vt:lpstr>
      <vt:lpstr>Meiryo UI</vt:lpstr>
      <vt:lpstr>ＭＳ Ｐゴシック</vt:lpstr>
      <vt:lpstr>Arial</vt:lpstr>
      <vt:lpstr>Calibri</vt:lpstr>
      <vt:lpstr>Tahoma</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2016-04-22T09:59:46Z</dcterms:created>
  <dcterms:modified xsi:type="dcterms:W3CDTF">2020-12-15T06:13:38Z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0x010100F742DDB0E4039C41B7125A9686DEE7E3</vt:lpwstr>
  </property>
  <property fmtid="{D5CDD505-2E9C-101B-9397-08002B2CF9AE}" pid="3" name="Order">
    <vt:r8>306468200</vt:r8>
  </property>
  <property fmtid="{D5CDD505-2E9C-101B-9397-08002B2CF9AE}" pid="4" name="xd_Signature">
    <vt:bool>false</vt:bool>
  </property>
  <property fmtid="{D5CDD505-2E9C-101B-9397-08002B2CF9AE}" pid="5" name="UniquePath">
    <vt:lpwstr>/(日立IA)/研修3/4ﾋﾞｼﾞﾈｽ研修センタ（イグ）/ﾋﾞｼﾞﾈｽ研修第3G（ｳﾒｷ）/1U/教材/01定期コース/HSJ158_11840_ｲﾉﾍﾞｰｼｮﾝﾌﾟﾛｾｽを強化するｼﾅﾘｵﾌﾟﾗﾝﾆﾝｸﾞ/09その他/095事前課題/事前課題/Version02 - コピー/02_事前課題_PESTLEカード作成フォーマット.pptx</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dlc_DocIdItemGuid">
    <vt:lpwstr>ba7070f3-d2ed-4d43-b8ad-300956ee5fee</vt:lpwstr>
  </property>
</Properties>
</file>