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embedTrueTypeFonts="1" saveSubsetFonts="1" autoCompressPictures="0">
  <p:sldMasterIdLst>
    <p:sldMasterId id="2147483648" r:id="rId1"/>
  </p:sldMasterIdLst>
  <p:notesMasterIdLst>
    <p:notesMasterId r:id="rId9"/>
  </p:notesMasterIdLst>
  <p:handoutMasterIdLst>
    <p:handoutMasterId r:id="rId10"/>
  </p:handoutMasterIdLst>
  <p:sldIdLst>
    <p:sldId id="338" r:id="rId2"/>
    <p:sldId id="411" r:id="rId3"/>
    <p:sldId id="417" r:id="rId4"/>
    <p:sldId id="412" r:id="rId5"/>
    <p:sldId id="416" r:id="rId6"/>
    <p:sldId id="415" r:id="rId7"/>
    <p:sldId id="418" r:id="rId8"/>
  </p:sldIdLst>
  <p:sldSz cx="9144000" cy="6858000" type="screen4x3"/>
  <p:notesSz cx="6735763" cy="9866313"/>
  <p:embeddedFontLst>
    <p:embeddedFont>
      <p:font typeface="HGPｺﾞｼｯｸE" panose="020B0900000000000000" pitchFamily="50" charset="-128"/>
      <p:regular r:id="rId11"/>
    </p:embeddedFont>
    <p:embeddedFont>
      <p:font typeface="HGSｺﾞｼｯｸE" panose="020B0900000000000000" pitchFamily="50" charset="-128"/>
      <p:regular r:id="rId12"/>
    </p:embeddedFont>
    <p:embeddedFont>
      <p:font typeface="Meiryo UI" panose="020B0604030504040204" pitchFamily="50" charset="-128"/>
      <p:regular r:id="rId13"/>
      <p:bold r:id="rId14"/>
      <p:italic r:id="rId15"/>
      <p:boldItalic r:id="rId16"/>
    </p:embeddedFont>
  </p:embeddedFontLst>
  <p:defaultTextStyle>
    <a:defPPr>
      <a:defRPr lang="ja-JP"/>
    </a:defPPr>
    <a:lvl1pPr algn="l" rtl="0" fontAlgn="base">
      <a:lnSpc>
        <a:spcPct val="90000"/>
      </a:lnSpc>
      <a:spcBef>
        <a:spcPct val="0"/>
      </a:spcBef>
      <a:spcAft>
        <a:spcPct val="0"/>
      </a:spcAft>
      <a:defRPr kumimoji="1" sz="2600" kern="1200">
        <a:solidFill>
          <a:schemeClr val="tx2"/>
        </a:solidFill>
        <a:latin typeface="HGPｺﾞｼｯｸE" pitchFamily="50" charset="-128"/>
        <a:ea typeface="HGPｺﾞｼｯｸE" pitchFamily="50" charset="-128"/>
        <a:cs typeface="+mn-cs"/>
      </a:defRPr>
    </a:lvl1pPr>
    <a:lvl2pPr marL="457200" algn="l" rtl="0" fontAlgn="base">
      <a:lnSpc>
        <a:spcPct val="90000"/>
      </a:lnSpc>
      <a:spcBef>
        <a:spcPct val="0"/>
      </a:spcBef>
      <a:spcAft>
        <a:spcPct val="0"/>
      </a:spcAft>
      <a:defRPr kumimoji="1" sz="2600" kern="1200">
        <a:solidFill>
          <a:schemeClr val="tx2"/>
        </a:solidFill>
        <a:latin typeface="HGPｺﾞｼｯｸE" pitchFamily="50" charset="-128"/>
        <a:ea typeface="HGPｺﾞｼｯｸE" pitchFamily="50" charset="-128"/>
        <a:cs typeface="+mn-cs"/>
      </a:defRPr>
    </a:lvl2pPr>
    <a:lvl3pPr marL="914400" algn="l" rtl="0" fontAlgn="base">
      <a:lnSpc>
        <a:spcPct val="90000"/>
      </a:lnSpc>
      <a:spcBef>
        <a:spcPct val="0"/>
      </a:spcBef>
      <a:spcAft>
        <a:spcPct val="0"/>
      </a:spcAft>
      <a:defRPr kumimoji="1" sz="2600" kern="1200">
        <a:solidFill>
          <a:schemeClr val="tx2"/>
        </a:solidFill>
        <a:latin typeface="HGPｺﾞｼｯｸE" pitchFamily="50" charset="-128"/>
        <a:ea typeface="HGPｺﾞｼｯｸE" pitchFamily="50" charset="-128"/>
        <a:cs typeface="+mn-cs"/>
      </a:defRPr>
    </a:lvl3pPr>
    <a:lvl4pPr marL="1371600" algn="l" rtl="0" fontAlgn="base">
      <a:lnSpc>
        <a:spcPct val="90000"/>
      </a:lnSpc>
      <a:spcBef>
        <a:spcPct val="0"/>
      </a:spcBef>
      <a:spcAft>
        <a:spcPct val="0"/>
      </a:spcAft>
      <a:defRPr kumimoji="1" sz="2600" kern="1200">
        <a:solidFill>
          <a:schemeClr val="tx2"/>
        </a:solidFill>
        <a:latin typeface="HGPｺﾞｼｯｸE" pitchFamily="50" charset="-128"/>
        <a:ea typeface="HGPｺﾞｼｯｸE" pitchFamily="50" charset="-128"/>
        <a:cs typeface="+mn-cs"/>
      </a:defRPr>
    </a:lvl4pPr>
    <a:lvl5pPr marL="1828800" algn="l" rtl="0" fontAlgn="base">
      <a:lnSpc>
        <a:spcPct val="90000"/>
      </a:lnSpc>
      <a:spcBef>
        <a:spcPct val="0"/>
      </a:spcBef>
      <a:spcAft>
        <a:spcPct val="0"/>
      </a:spcAft>
      <a:defRPr kumimoji="1" sz="2600" kern="1200">
        <a:solidFill>
          <a:schemeClr val="tx2"/>
        </a:solidFill>
        <a:latin typeface="HGPｺﾞｼｯｸE" pitchFamily="50" charset="-128"/>
        <a:ea typeface="HGPｺﾞｼｯｸE" pitchFamily="50" charset="-128"/>
        <a:cs typeface="+mn-cs"/>
      </a:defRPr>
    </a:lvl5pPr>
    <a:lvl6pPr marL="2286000" algn="l" defTabSz="914400" rtl="0" eaLnBrk="1" latinLnBrk="0" hangingPunct="1">
      <a:defRPr kumimoji="1" sz="2600" kern="1200">
        <a:solidFill>
          <a:schemeClr val="tx2"/>
        </a:solidFill>
        <a:latin typeface="HGPｺﾞｼｯｸE" pitchFamily="50" charset="-128"/>
        <a:ea typeface="HGPｺﾞｼｯｸE" pitchFamily="50" charset="-128"/>
        <a:cs typeface="+mn-cs"/>
      </a:defRPr>
    </a:lvl6pPr>
    <a:lvl7pPr marL="2743200" algn="l" defTabSz="914400" rtl="0" eaLnBrk="1" latinLnBrk="0" hangingPunct="1">
      <a:defRPr kumimoji="1" sz="2600" kern="1200">
        <a:solidFill>
          <a:schemeClr val="tx2"/>
        </a:solidFill>
        <a:latin typeface="HGPｺﾞｼｯｸE" pitchFamily="50" charset="-128"/>
        <a:ea typeface="HGPｺﾞｼｯｸE" pitchFamily="50" charset="-128"/>
        <a:cs typeface="+mn-cs"/>
      </a:defRPr>
    </a:lvl7pPr>
    <a:lvl8pPr marL="3200400" algn="l" defTabSz="914400" rtl="0" eaLnBrk="1" latinLnBrk="0" hangingPunct="1">
      <a:defRPr kumimoji="1" sz="2600" kern="1200">
        <a:solidFill>
          <a:schemeClr val="tx2"/>
        </a:solidFill>
        <a:latin typeface="HGPｺﾞｼｯｸE" pitchFamily="50" charset="-128"/>
        <a:ea typeface="HGPｺﾞｼｯｸE" pitchFamily="50" charset="-128"/>
        <a:cs typeface="+mn-cs"/>
      </a:defRPr>
    </a:lvl8pPr>
    <a:lvl9pPr marL="3657600" algn="l" defTabSz="914400" rtl="0" eaLnBrk="1" latinLnBrk="0" hangingPunct="1">
      <a:defRPr kumimoji="1" sz="2600" kern="1200">
        <a:solidFill>
          <a:schemeClr val="tx2"/>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CC0000"/>
    <a:srgbClr val="BFBFBF"/>
    <a:srgbClr val="FF0026"/>
    <a:srgbClr val="EFEBEF"/>
    <a:srgbClr val="FF00FF"/>
    <a:srgbClr val="8C8A8C"/>
    <a:srgbClr val="4C4C4C"/>
    <a:srgbClr val="2D2D2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2ED033-1BC9-4553-847E-EBEE7AE1B0ED}" v="4" dt="2021-06-17T09:39:49.69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47" autoAdjust="0"/>
    <p:restoredTop sz="93992" autoAdjust="0"/>
  </p:normalViewPr>
  <p:slideViewPr>
    <p:cSldViewPr snapToGrid="0">
      <p:cViewPr varScale="1">
        <p:scale>
          <a:sx n="65" d="100"/>
          <a:sy n="65" d="100"/>
        </p:scale>
        <p:origin x="1674" y="78"/>
      </p:cViewPr>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2" d="100"/>
          <a:sy n="52" d="100"/>
        </p:scale>
        <p:origin x="-1968" y="-108"/>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presProps" Target="presProps.xml"/><Relationship Id="rId25" Type="http://schemas.openxmlformats.org/officeDocument/2006/relationships/customXml" Target="../customXml/item4.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customXml" Target="../customXml/item2.xml"/><Relationship Id="rId10" Type="http://schemas.openxmlformats.org/officeDocument/2006/relationships/handoutMaster" Target="handoutMasters/handoutMaster1.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customXml" Target="../customXml/item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spPr>
            <a:solidFill>
              <a:schemeClr val="accent1"/>
            </a:solidFill>
            <a:ln>
              <a:noFill/>
            </a:ln>
            <a:effectLst/>
          </c:spPr>
          <c:invertIfNegative val="0"/>
          <c:val>
            <c:numRef>
              <c:f>Sheet1!$B$2:$B$3</c:f>
              <c:numCache>
                <c:formatCode>General</c:formatCode>
                <c:ptCount val="2"/>
                <c:pt idx="0">
                  <c:v>60</c:v>
                </c:pt>
                <c:pt idx="1">
                  <c:v>30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系列 1</c:v>
                      </c:pt>
                    </c:strCache>
                  </c:strRef>
                </c15:tx>
              </c15:filteredSeriesTitle>
            </c:ext>
            <c:ext xmlns:c15="http://schemas.microsoft.com/office/drawing/2012/chart" uri="{02D57815-91ED-43cb-92C2-25804820EDAC}">
              <c15:filteredCategoryTitle>
                <c15:cat>
                  <c:strRef>
                    <c:extLst>
                      <c:ext uri="{02D57815-91ED-43cb-92C2-25804820EDAC}">
                        <c15:formulaRef>
                          <c15:sqref>Sheet1!$A$2:$A$3</c15:sqref>
                        </c15:formulaRef>
                      </c:ext>
                    </c:extLst>
                    <c:strCache>
                      <c:ptCount val="2"/>
                      <c:pt idx="0">
                        <c:v>カテゴリ 1</c:v>
                      </c:pt>
                      <c:pt idx="1">
                        <c:v>カテゴリ 2</c:v>
                      </c:pt>
                    </c:strCache>
                  </c:strRef>
                </c15:cat>
              </c15:filteredCategoryTitle>
            </c:ext>
            <c:ext xmlns:c16="http://schemas.microsoft.com/office/drawing/2014/chart" uri="{C3380CC4-5D6E-409C-BE32-E72D297353CC}">
              <c16:uniqueId val="{00000000-F486-4531-A4A0-F9CC1ECEAA11}"/>
            </c:ext>
          </c:extLst>
        </c:ser>
        <c:ser>
          <c:idx val="1"/>
          <c:order val="1"/>
          <c:spPr>
            <a:solidFill>
              <a:schemeClr val="accent2"/>
            </a:solidFill>
            <a:ln>
              <a:noFill/>
            </a:ln>
            <a:effectLst/>
          </c:spPr>
          <c:invertIfNegative val="0"/>
          <c:val>
            <c:numRef>
              <c:f>Sheet1!$C$2:$C$3</c:f>
              <c:numCache>
                <c:formatCode>General</c:formatCode>
                <c:ptCount val="2"/>
                <c:pt idx="0">
                  <c:v>40</c:v>
                </c:pt>
                <c:pt idx="1">
                  <c:v>45</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系列 2</c:v>
                      </c:pt>
                    </c:strCache>
                  </c:strRef>
                </c15:tx>
              </c15:filteredSeriesTitle>
            </c:ext>
            <c:ext xmlns:c15="http://schemas.microsoft.com/office/drawing/2012/chart" uri="{02D57815-91ED-43cb-92C2-25804820EDAC}">
              <c15:filteredCategoryTitle>
                <c15:cat>
                  <c:strRef>
                    <c:extLst>
                      <c:ext uri="{02D57815-91ED-43cb-92C2-25804820EDAC}">
                        <c15:formulaRef>
                          <c15:sqref>Sheet1!$A$2:$A$3</c15:sqref>
                        </c15:formulaRef>
                      </c:ext>
                    </c:extLst>
                    <c:strCache>
                      <c:ptCount val="2"/>
                      <c:pt idx="0">
                        <c:v>カテゴリ 1</c:v>
                      </c:pt>
                      <c:pt idx="1">
                        <c:v>カテゴリ 2</c:v>
                      </c:pt>
                    </c:strCache>
                  </c:strRef>
                </c15:cat>
              </c15:filteredCategoryTitle>
            </c:ext>
            <c:ext xmlns:c16="http://schemas.microsoft.com/office/drawing/2014/chart" uri="{C3380CC4-5D6E-409C-BE32-E72D297353CC}">
              <c16:uniqueId val="{00000001-F486-4531-A4A0-F9CC1ECEAA11}"/>
            </c:ext>
          </c:extLst>
        </c:ser>
        <c:ser>
          <c:idx val="2"/>
          <c:order val="2"/>
          <c:spPr>
            <a:noFill/>
            <a:ln>
              <a:noFill/>
            </a:ln>
            <a:effectLst/>
          </c:spPr>
          <c:invertIfNegative val="0"/>
          <c:val>
            <c:numRef>
              <c:f>Sheet1!$D$2:$D$3</c:f>
              <c:numCache>
                <c:formatCode>General</c:formatCode>
                <c:ptCount val="2"/>
                <c:pt idx="0">
                  <c:v>0</c:v>
                </c:pt>
                <c:pt idx="1">
                  <c:v>25</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系列 3</c:v>
                      </c:pt>
                    </c:strCache>
                  </c:strRef>
                </c15:tx>
              </c15:filteredSeriesTitle>
            </c:ext>
            <c:ext xmlns:c15="http://schemas.microsoft.com/office/drawing/2012/chart" uri="{02D57815-91ED-43cb-92C2-25804820EDAC}">
              <c15:filteredCategoryTitle>
                <c15:cat>
                  <c:strRef>
                    <c:extLst>
                      <c:ext uri="{02D57815-91ED-43cb-92C2-25804820EDAC}">
                        <c15:formulaRef>
                          <c15:sqref>Sheet1!$A$2:$A$3</c15:sqref>
                        </c15:formulaRef>
                      </c:ext>
                    </c:extLst>
                    <c:strCache>
                      <c:ptCount val="2"/>
                      <c:pt idx="0">
                        <c:v>カテゴリ 1</c:v>
                      </c:pt>
                      <c:pt idx="1">
                        <c:v>カテゴリ 2</c:v>
                      </c:pt>
                    </c:strCache>
                  </c:strRef>
                </c15:cat>
              </c15:filteredCategoryTitle>
            </c:ext>
            <c:ext xmlns:c16="http://schemas.microsoft.com/office/drawing/2014/chart" uri="{C3380CC4-5D6E-409C-BE32-E72D297353CC}">
              <c16:uniqueId val="{00000002-F486-4531-A4A0-F9CC1ECEAA11}"/>
            </c:ext>
          </c:extLst>
        </c:ser>
        <c:dLbls>
          <c:showLegendKey val="0"/>
          <c:showVal val="0"/>
          <c:showCatName val="0"/>
          <c:showSerName val="0"/>
          <c:showPercent val="0"/>
          <c:showBubbleSize val="0"/>
        </c:dLbls>
        <c:gapWidth val="150"/>
        <c:overlap val="100"/>
        <c:axId val="617784152"/>
        <c:axId val="617787760"/>
      </c:barChart>
      <c:catAx>
        <c:axId val="617784152"/>
        <c:scaling>
          <c:orientation val="minMax"/>
        </c:scaling>
        <c:delete val="1"/>
        <c:axPos val="b"/>
        <c:numFmt formatCode="General" sourceLinked="1"/>
        <c:majorTickMark val="none"/>
        <c:minorTickMark val="none"/>
        <c:tickLblPos val="nextTo"/>
        <c:crossAx val="617787760"/>
        <c:crosses val="autoZero"/>
        <c:auto val="1"/>
        <c:lblAlgn val="ctr"/>
        <c:lblOffset val="100"/>
        <c:noMultiLvlLbl val="0"/>
      </c:catAx>
      <c:valAx>
        <c:axId val="617787760"/>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6177841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3F8A7E-3B9F-43D4-9E33-70924B57FD69}" type="doc">
      <dgm:prSet loTypeId="urn:microsoft.com/office/officeart/2005/8/layout/venn1" loCatId="relationship" qsTypeId="urn:microsoft.com/office/officeart/2005/8/quickstyle/simple1" qsCatId="simple" csTypeId="urn:microsoft.com/office/officeart/2005/8/colors/accent1_1" csCatId="accent1" phldr="1"/>
      <dgm:spPr/>
    </dgm:pt>
    <dgm:pt modelId="{A0E04904-FC98-4BC9-83DE-D003017B2FBB}">
      <dgm:prSet phldrT="[テキスト]" custT="1"/>
      <dgm:spPr>
        <a:xfrm>
          <a:off x="272169" y="21212"/>
          <a:ext cx="438881" cy="438881"/>
        </a:xfrm>
        <a:prstGeom prst="ellipse">
          <a:avLst/>
        </a:prstGeom>
        <a:solidFill>
          <a:sysClr val="window" lastClr="FFFFFF">
            <a:alpha val="50000"/>
            <a:hueOff val="0"/>
            <a:satOff val="0"/>
            <a:lumOff val="0"/>
            <a:alphaOff val="0"/>
          </a:sysClr>
        </a:solidFill>
        <a:ln w="25400" cap="flat" cmpd="sng" algn="ctr">
          <a:solidFill>
            <a:srgbClr val="4472C4">
              <a:shade val="80000"/>
              <a:hueOff val="0"/>
              <a:satOff val="0"/>
              <a:lumOff val="0"/>
              <a:alphaOff val="0"/>
            </a:srgbClr>
          </a:solidFill>
          <a:prstDash val="solid"/>
        </a:ln>
        <a:effectLst/>
      </dgm:spPr>
      <dgm:t>
        <a:bodyPr/>
        <a:lstStyle/>
        <a:p>
          <a:pPr>
            <a:buNone/>
          </a:pPr>
          <a:r>
            <a:rPr kumimoji="1" lang="ja-JP" altLang="en-US" sz="1100" dirty="0">
              <a:solidFill>
                <a:sysClr val="windowText" lastClr="000000">
                  <a:hueOff val="0"/>
                  <a:satOff val="0"/>
                  <a:lumOff val="0"/>
                  <a:alphaOff val="0"/>
                </a:sysClr>
              </a:solidFill>
              <a:latin typeface="ＭＳ Ｐゴシック" pitchFamily="50" charset="-128"/>
              <a:ea typeface="ＭＳ Ｐゴシック" pitchFamily="50" charset="-128"/>
              <a:cs typeface="+mn-cs"/>
            </a:rPr>
            <a:t>　　</a:t>
          </a:r>
          <a:endParaRPr kumimoji="1" lang="en-US" altLang="ja-JP" sz="1100" dirty="0">
            <a:solidFill>
              <a:sysClr val="windowText" lastClr="000000">
                <a:hueOff val="0"/>
                <a:satOff val="0"/>
                <a:lumOff val="0"/>
                <a:alphaOff val="0"/>
              </a:sysClr>
            </a:solidFill>
            <a:latin typeface="ＭＳ Ｐゴシック" pitchFamily="50" charset="-128"/>
            <a:ea typeface="ＭＳ Ｐゴシック" pitchFamily="50" charset="-128"/>
            <a:cs typeface="+mn-cs"/>
          </a:endParaRPr>
        </a:p>
        <a:p>
          <a:pPr>
            <a:buNone/>
          </a:pPr>
          <a:endParaRPr kumimoji="1" lang="ja-JP" altLang="en-US" sz="1100" dirty="0">
            <a:solidFill>
              <a:sysClr val="windowText" lastClr="000000">
                <a:hueOff val="0"/>
                <a:satOff val="0"/>
                <a:lumOff val="0"/>
                <a:alphaOff val="0"/>
              </a:sysClr>
            </a:solidFill>
            <a:latin typeface="ＭＳ Ｐゴシック" pitchFamily="50" charset="-128"/>
            <a:ea typeface="ＭＳ Ｐゴシック" pitchFamily="50" charset="-128"/>
            <a:cs typeface="+mn-cs"/>
          </a:endParaRPr>
        </a:p>
      </dgm:t>
    </dgm:pt>
    <dgm:pt modelId="{CDA56230-3C90-4BB4-8FB6-81BC305A6E9F}" type="parTrans" cxnId="{BB50CAF7-C39A-41A3-84F0-5AAC78C2D390}">
      <dgm:prSet/>
      <dgm:spPr/>
      <dgm:t>
        <a:bodyPr/>
        <a:lstStyle/>
        <a:p>
          <a:endParaRPr kumimoji="1" lang="ja-JP" altLang="en-US"/>
        </a:p>
      </dgm:t>
    </dgm:pt>
    <dgm:pt modelId="{AA60022F-359D-46E7-9C7D-32D4649456FC}" type="sibTrans" cxnId="{BB50CAF7-C39A-41A3-84F0-5AAC78C2D390}">
      <dgm:prSet/>
      <dgm:spPr/>
      <dgm:t>
        <a:bodyPr/>
        <a:lstStyle/>
        <a:p>
          <a:endParaRPr kumimoji="1" lang="ja-JP" altLang="en-US"/>
        </a:p>
      </dgm:t>
    </dgm:pt>
    <dgm:pt modelId="{9CECB75F-C782-43D8-A3BE-A1BC40F802B5}">
      <dgm:prSet phldrT="[テキスト]" custT="1"/>
      <dgm:spPr>
        <a:xfrm>
          <a:off x="430532" y="295513"/>
          <a:ext cx="438881" cy="438881"/>
        </a:xfrm>
        <a:prstGeom prst="ellipse">
          <a:avLst/>
        </a:prstGeom>
        <a:solidFill>
          <a:sysClr val="window" lastClr="FFFFFF">
            <a:alpha val="50000"/>
            <a:hueOff val="0"/>
            <a:satOff val="0"/>
            <a:lumOff val="0"/>
            <a:alphaOff val="0"/>
          </a:sysClr>
        </a:solidFill>
        <a:ln w="25400" cap="flat" cmpd="sng" algn="ctr">
          <a:solidFill>
            <a:srgbClr val="4472C4">
              <a:shade val="80000"/>
              <a:hueOff val="0"/>
              <a:satOff val="0"/>
              <a:lumOff val="0"/>
              <a:alphaOff val="0"/>
            </a:srgbClr>
          </a:solidFill>
          <a:prstDash val="solid"/>
        </a:ln>
        <a:effectLst/>
      </dgm:spPr>
      <dgm:t>
        <a:bodyPr/>
        <a:lstStyle/>
        <a:p>
          <a:pPr>
            <a:buNone/>
          </a:pPr>
          <a:r>
            <a:rPr kumimoji="1" lang="ja-JP" altLang="en-US" sz="1100" dirty="0">
              <a:solidFill>
                <a:sysClr val="windowText" lastClr="000000">
                  <a:hueOff val="0"/>
                  <a:satOff val="0"/>
                  <a:lumOff val="0"/>
                  <a:alphaOff val="0"/>
                </a:sysClr>
              </a:solidFill>
              <a:latin typeface="ＭＳ Ｐゴシック" pitchFamily="50" charset="-128"/>
              <a:ea typeface="ＭＳ Ｐゴシック" pitchFamily="50" charset="-128"/>
              <a:cs typeface="+mn-cs"/>
            </a:rPr>
            <a:t>　</a:t>
          </a:r>
        </a:p>
      </dgm:t>
    </dgm:pt>
    <dgm:pt modelId="{746835AF-F860-4DB4-9928-C9251B8473B5}" type="parTrans" cxnId="{41BFC94D-7F48-4E7B-BB9B-E7329E9DEDA0}">
      <dgm:prSet/>
      <dgm:spPr/>
      <dgm:t>
        <a:bodyPr/>
        <a:lstStyle/>
        <a:p>
          <a:endParaRPr kumimoji="1" lang="ja-JP" altLang="en-US"/>
        </a:p>
      </dgm:t>
    </dgm:pt>
    <dgm:pt modelId="{96A0275D-4E90-497D-8575-504F10C0AF3E}" type="sibTrans" cxnId="{41BFC94D-7F48-4E7B-BB9B-E7329E9DEDA0}">
      <dgm:prSet/>
      <dgm:spPr/>
      <dgm:t>
        <a:bodyPr/>
        <a:lstStyle/>
        <a:p>
          <a:endParaRPr kumimoji="1" lang="ja-JP" altLang="en-US"/>
        </a:p>
      </dgm:t>
    </dgm:pt>
    <dgm:pt modelId="{96C643CD-032E-4A25-A260-F4F255FF74CF}">
      <dgm:prSet phldrT="[テキスト]" custT="1"/>
      <dgm:spPr>
        <a:xfrm>
          <a:off x="119340" y="295513"/>
          <a:ext cx="438881" cy="438881"/>
        </a:xfrm>
        <a:prstGeom prst="ellipse">
          <a:avLst/>
        </a:prstGeom>
        <a:solidFill>
          <a:sysClr val="window" lastClr="FFFFFF">
            <a:alpha val="50000"/>
            <a:hueOff val="0"/>
            <a:satOff val="0"/>
            <a:lumOff val="0"/>
            <a:alphaOff val="0"/>
          </a:sysClr>
        </a:solidFill>
        <a:ln w="25400" cap="flat" cmpd="sng" algn="ctr">
          <a:solidFill>
            <a:srgbClr val="4472C4">
              <a:shade val="80000"/>
              <a:hueOff val="0"/>
              <a:satOff val="0"/>
              <a:lumOff val="0"/>
              <a:alphaOff val="0"/>
            </a:srgbClr>
          </a:solidFill>
          <a:prstDash val="solid"/>
        </a:ln>
        <a:effectLst/>
      </dgm:spPr>
      <dgm:t>
        <a:bodyPr/>
        <a:lstStyle/>
        <a:p>
          <a:pPr>
            <a:buNone/>
          </a:pPr>
          <a:r>
            <a:rPr kumimoji="1" lang="ja-JP" altLang="en-US" sz="1100" dirty="0">
              <a:solidFill>
                <a:sysClr val="windowText" lastClr="000000">
                  <a:hueOff val="0"/>
                  <a:satOff val="0"/>
                  <a:lumOff val="0"/>
                  <a:alphaOff val="0"/>
                </a:sysClr>
              </a:solidFill>
              <a:latin typeface="ＭＳ Ｐゴシック" pitchFamily="50" charset="-128"/>
              <a:ea typeface="ＭＳ Ｐゴシック" pitchFamily="50" charset="-128"/>
              <a:cs typeface="+mn-cs"/>
            </a:rPr>
            <a:t>　　</a:t>
          </a:r>
        </a:p>
      </dgm:t>
    </dgm:pt>
    <dgm:pt modelId="{EE682168-CF55-454F-88D3-8CA090DD2C43}" type="parTrans" cxnId="{8C7C1C67-03E3-4242-85A2-A1DBD2A2114D}">
      <dgm:prSet/>
      <dgm:spPr/>
      <dgm:t>
        <a:bodyPr/>
        <a:lstStyle/>
        <a:p>
          <a:endParaRPr kumimoji="1" lang="ja-JP" altLang="en-US"/>
        </a:p>
      </dgm:t>
    </dgm:pt>
    <dgm:pt modelId="{4A541FED-036D-44AB-AB03-0A17294CE526}" type="sibTrans" cxnId="{8C7C1C67-03E3-4242-85A2-A1DBD2A2114D}">
      <dgm:prSet/>
      <dgm:spPr/>
      <dgm:t>
        <a:bodyPr/>
        <a:lstStyle/>
        <a:p>
          <a:endParaRPr kumimoji="1" lang="ja-JP" altLang="en-US"/>
        </a:p>
      </dgm:t>
    </dgm:pt>
    <dgm:pt modelId="{FFF8A580-C163-420E-AEBC-DF21AE7EFAF0}" type="pres">
      <dgm:prSet presAssocID="{613F8A7E-3B9F-43D4-9E33-70924B57FD69}" presName="compositeShape" presStyleCnt="0">
        <dgm:presLayoutVars>
          <dgm:chMax val="7"/>
          <dgm:dir/>
          <dgm:resizeHandles val="exact"/>
        </dgm:presLayoutVars>
      </dgm:prSet>
      <dgm:spPr/>
    </dgm:pt>
    <dgm:pt modelId="{3E625D60-3DB7-48CF-8FD9-495C97D58041}" type="pres">
      <dgm:prSet presAssocID="{A0E04904-FC98-4BC9-83DE-D003017B2FBB}" presName="circ1" presStyleLbl="vennNode1" presStyleIdx="0" presStyleCnt="3"/>
      <dgm:spPr/>
    </dgm:pt>
    <dgm:pt modelId="{F03A16B5-1732-40E2-B270-430A6A328905}" type="pres">
      <dgm:prSet presAssocID="{A0E04904-FC98-4BC9-83DE-D003017B2FBB}" presName="circ1Tx" presStyleLbl="revTx" presStyleIdx="0" presStyleCnt="0">
        <dgm:presLayoutVars>
          <dgm:chMax val="0"/>
          <dgm:chPref val="0"/>
          <dgm:bulletEnabled val="1"/>
        </dgm:presLayoutVars>
      </dgm:prSet>
      <dgm:spPr/>
    </dgm:pt>
    <dgm:pt modelId="{F15F3410-C009-4F79-AFCD-1B24FBA3FB3E}" type="pres">
      <dgm:prSet presAssocID="{9CECB75F-C782-43D8-A3BE-A1BC40F802B5}" presName="circ2" presStyleLbl="vennNode1" presStyleIdx="1" presStyleCnt="3"/>
      <dgm:spPr/>
    </dgm:pt>
    <dgm:pt modelId="{BBAF6247-F9CF-4C1E-A8FF-E335DA57C44F}" type="pres">
      <dgm:prSet presAssocID="{9CECB75F-C782-43D8-A3BE-A1BC40F802B5}" presName="circ2Tx" presStyleLbl="revTx" presStyleIdx="0" presStyleCnt="0">
        <dgm:presLayoutVars>
          <dgm:chMax val="0"/>
          <dgm:chPref val="0"/>
          <dgm:bulletEnabled val="1"/>
        </dgm:presLayoutVars>
      </dgm:prSet>
      <dgm:spPr/>
    </dgm:pt>
    <dgm:pt modelId="{A6430D4B-3250-4CF4-8C82-B10BECC2421C}" type="pres">
      <dgm:prSet presAssocID="{96C643CD-032E-4A25-A260-F4F255FF74CF}" presName="circ3" presStyleLbl="vennNode1" presStyleIdx="2" presStyleCnt="3" custLinFactNeighborX="1261"/>
      <dgm:spPr/>
    </dgm:pt>
    <dgm:pt modelId="{721FA186-7543-451F-8A6C-963B28E7D560}" type="pres">
      <dgm:prSet presAssocID="{96C643CD-032E-4A25-A260-F4F255FF74CF}" presName="circ3Tx" presStyleLbl="revTx" presStyleIdx="0" presStyleCnt="0">
        <dgm:presLayoutVars>
          <dgm:chMax val="0"/>
          <dgm:chPref val="0"/>
          <dgm:bulletEnabled val="1"/>
        </dgm:presLayoutVars>
      </dgm:prSet>
      <dgm:spPr/>
    </dgm:pt>
  </dgm:ptLst>
  <dgm:cxnLst>
    <dgm:cxn modelId="{74EE6909-BC45-4EA3-B586-AA49F8DF1A54}" type="presOf" srcId="{A0E04904-FC98-4BC9-83DE-D003017B2FBB}" destId="{F03A16B5-1732-40E2-B270-430A6A328905}" srcOrd="1" destOrd="0" presId="urn:microsoft.com/office/officeart/2005/8/layout/venn1"/>
    <dgm:cxn modelId="{84929316-F6B5-4D4C-92A0-B8B21C4438B1}" type="presOf" srcId="{9CECB75F-C782-43D8-A3BE-A1BC40F802B5}" destId="{BBAF6247-F9CF-4C1E-A8FF-E335DA57C44F}" srcOrd="1" destOrd="0" presId="urn:microsoft.com/office/officeart/2005/8/layout/venn1"/>
    <dgm:cxn modelId="{960A6A1D-38FC-4F71-A9DA-0F6FCEBCAD51}" type="presOf" srcId="{613F8A7E-3B9F-43D4-9E33-70924B57FD69}" destId="{FFF8A580-C163-420E-AEBC-DF21AE7EFAF0}" srcOrd="0" destOrd="0" presId="urn:microsoft.com/office/officeart/2005/8/layout/venn1"/>
    <dgm:cxn modelId="{9F9F1B2B-082F-4241-ABA8-29C2EBC57DAC}" type="presOf" srcId="{A0E04904-FC98-4BC9-83DE-D003017B2FBB}" destId="{3E625D60-3DB7-48CF-8FD9-495C97D58041}" srcOrd="0" destOrd="0" presId="urn:microsoft.com/office/officeart/2005/8/layout/venn1"/>
    <dgm:cxn modelId="{8C7C1C67-03E3-4242-85A2-A1DBD2A2114D}" srcId="{613F8A7E-3B9F-43D4-9E33-70924B57FD69}" destId="{96C643CD-032E-4A25-A260-F4F255FF74CF}" srcOrd="2" destOrd="0" parTransId="{EE682168-CF55-454F-88D3-8CA090DD2C43}" sibTransId="{4A541FED-036D-44AB-AB03-0A17294CE526}"/>
    <dgm:cxn modelId="{41BFC94D-7F48-4E7B-BB9B-E7329E9DEDA0}" srcId="{613F8A7E-3B9F-43D4-9E33-70924B57FD69}" destId="{9CECB75F-C782-43D8-A3BE-A1BC40F802B5}" srcOrd="1" destOrd="0" parTransId="{746835AF-F860-4DB4-9928-C9251B8473B5}" sibTransId="{96A0275D-4E90-497D-8575-504F10C0AF3E}"/>
    <dgm:cxn modelId="{1D5DBB79-654F-40F9-8EE9-57B9D9939AAE}" type="presOf" srcId="{96C643CD-032E-4A25-A260-F4F255FF74CF}" destId="{721FA186-7543-451F-8A6C-963B28E7D560}" srcOrd="1" destOrd="0" presId="urn:microsoft.com/office/officeart/2005/8/layout/venn1"/>
    <dgm:cxn modelId="{B8B8B1B0-2895-4734-9A92-9A73804563CB}" type="presOf" srcId="{9CECB75F-C782-43D8-A3BE-A1BC40F802B5}" destId="{F15F3410-C009-4F79-AFCD-1B24FBA3FB3E}" srcOrd="0" destOrd="0" presId="urn:microsoft.com/office/officeart/2005/8/layout/venn1"/>
    <dgm:cxn modelId="{21A511EA-21AA-4DA4-ACAD-E2A6419E1BA2}" type="presOf" srcId="{96C643CD-032E-4A25-A260-F4F255FF74CF}" destId="{A6430D4B-3250-4CF4-8C82-B10BECC2421C}" srcOrd="0" destOrd="0" presId="urn:microsoft.com/office/officeart/2005/8/layout/venn1"/>
    <dgm:cxn modelId="{BB50CAF7-C39A-41A3-84F0-5AAC78C2D390}" srcId="{613F8A7E-3B9F-43D4-9E33-70924B57FD69}" destId="{A0E04904-FC98-4BC9-83DE-D003017B2FBB}" srcOrd="0" destOrd="0" parTransId="{CDA56230-3C90-4BB4-8FB6-81BC305A6E9F}" sibTransId="{AA60022F-359D-46E7-9C7D-32D4649456FC}"/>
    <dgm:cxn modelId="{2581C155-6988-412A-9019-C19D33AA7005}" type="presParOf" srcId="{FFF8A580-C163-420E-AEBC-DF21AE7EFAF0}" destId="{3E625D60-3DB7-48CF-8FD9-495C97D58041}" srcOrd="0" destOrd="0" presId="urn:microsoft.com/office/officeart/2005/8/layout/venn1"/>
    <dgm:cxn modelId="{D2ED1894-8CF1-4DD3-AA8F-096576593D15}" type="presParOf" srcId="{FFF8A580-C163-420E-AEBC-DF21AE7EFAF0}" destId="{F03A16B5-1732-40E2-B270-430A6A328905}" srcOrd="1" destOrd="0" presId="urn:microsoft.com/office/officeart/2005/8/layout/venn1"/>
    <dgm:cxn modelId="{2463F9B4-86F3-422C-A946-4330B568AE8D}" type="presParOf" srcId="{FFF8A580-C163-420E-AEBC-DF21AE7EFAF0}" destId="{F15F3410-C009-4F79-AFCD-1B24FBA3FB3E}" srcOrd="2" destOrd="0" presId="urn:microsoft.com/office/officeart/2005/8/layout/venn1"/>
    <dgm:cxn modelId="{67AB756E-2C22-40C4-9935-D35778AD814C}" type="presParOf" srcId="{FFF8A580-C163-420E-AEBC-DF21AE7EFAF0}" destId="{BBAF6247-F9CF-4C1E-A8FF-E335DA57C44F}" srcOrd="3" destOrd="0" presId="urn:microsoft.com/office/officeart/2005/8/layout/venn1"/>
    <dgm:cxn modelId="{BEE26DDB-59C0-4A88-AF88-9A33F1A40061}" type="presParOf" srcId="{FFF8A580-C163-420E-AEBC-DF21AE7EFAF0}" destId="{A6430D4B-3250-4CF4-8C82-B10BECC2421C}" srcOrd="4" destOrd="0" presId="urn:microsoft.com/office/officeart/2005/8/layout/venn1"/>
    <dgm:cxn modelId="{38DA30A5-0C87-4C05-A214-89E5717A4401}" type="presParOf" srcId="{FFF8A580-C163-420E-AEBC-DF21AE7EFAF0}" destId="{721FA186-7543-451F-8A6C-963B28E7D560}" srcOrd="5" destOrd="0" presId="urn:microsoft.com/office/officeart/2005/8/layout/venn1"/>
  </dgm:cxnLst>
  <dgm:bg/>
  <dgm:whole>
    <a:ln w="12700">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C2DD085-9A80-4B6A-AB13-E8CF87B84BDC}" type="doc">
      <dgm:prSet loTypeId="urn:microsoft.com/office/officeart/2005/8/layout/pyramid1" loCatId="pyramid" qsTypeId="urn:microsoft.com/office/officeart/2005/8/quickstyle/simple1" qsCatId="simple" csTypeId="urn:microsoft.com/office/officeart/2005/8/colors/accent1_1" csCatId="accent1" phldr="1"/>
      <dgm:spPr/>
    </dgm:pt>
    <dgm:pt modelId="{B64B0243-66C8-4EF2-A042-C0712E3AFF13}">
      <dgm:prSet phldrT="[テキスト]" custT="1"/>
      <dgm:spPr>
        <a:xfrm>
          <a:off x="155447" y="219202"/>
          <a:ext cx="621791" cy="219202"/>
        </a:xfrm>
        <a:prstGeom prst="trapezoid">
          <a:avLst>
            <a:gd name="adj" fmla="val 70915"/>
          </a:avLst>
        </a:prstGeom>
        <a:solidFill>
          <a:sysClr val="window" lastClr="FFFFFF">
            <a:hueOff val="0"/>
            <a:satOff val="0"/>
            <a:lumOff val="0"/>
            <a:alphaOff val="0"/>
          </a:sysClr>
        </a:solidFill>
        <a:ln w="25400" cap="flat" cmpd="sng" algn="ctr">
          <a:solidFill>
            <a:srgbClr val="4472C4">
              <a:shade val="80000"/>
              <a:hueOff val="0"/>
              <a:satOff val="0"/>
              <a:lumOff val="0"/>
              <a:alphaOff val="0"/>
            </a:srgbClr>
          </a:solidFill>
          <a:prstDash val="solid"/>
        </a:ln>
        <a:effectLst/>
      </dgm:spPr>
      <dgm:t>
        <a:bodyPr/>
        <a:lstStyle/>
        <a:p>
          <a:pPr>
            <a:buNone/>
          </a:pPr>
          <a:r>
            <a:rPr kumimoji="1" lang="ja-JP" altLang="en-US" sz="1400" dirty="0">
              <a:solidFill>
                <a:sysClr val="windowText" lastClr="000000">
                  <a:hueOff val="0"/>
                  <a:satOff val="0"/>
                  <a:lumOff val="0"/>
                  <a:alphaOff val="0"/>
                </a:sysClr>
              </a:solidFill>
              <a:latin typeface="Meiryo UI"/>
              <a:ea typeface="Meiryo UI"/>
              <a:cs typeface="+mn-cs"/>
            </a:rPr>
            <a:t>　</a:t>
          </a:r>
        </a:p>
      </dgm:t>
    </dgm:pt>
    <dgm:pt modelId="{17AB825F-74E2-4B64-A14D-7B6D98093075}" type="parTrans" cxnId="{BCB76835-F7E8-4CFB-B381-483F688F87A9}">
      <dgm:prSet/>
      <dgm:spPr/>
      <dgm:t>
        <a:bodyPr/>
        <a:lstStyle/>
        <a:p>
          <a:endParaRPr kumimoji="1" lang="ja-JP" altLang="en-US"/>
        </a:p>
      </dgm:t>
    </dgm:pt>
    <dgm:pt modelId="{4EF1CDE9-A1A1-4D91-8506-916C42DFC64F}" type="sibTrans" cxnId="{BCB76835-F7E8-4CFB-B381-483F688F87A9}">
      <dgm:prSet/>
      <dgm:spPr/>
      <dgm:t>
        <a:bodyPr/>
        <a:lstStyle/>
        <a:p>
          <a:endParaRPr kumimoji="1" lang="ja-JP" altLang="en-US"/>
        </a:p>
      </dgm:t>
    </dgm:pt>
    <dgm:pt modelId="{A95E5B81-4CF8-46F9-86A9-F84678473043}">
      <dgm:prSet phldrT="[テキスト]" custT="1"/>
      <dgm:spPr>
        <a:xfrm>
          <a:off x="0" y="438404"/>
          <a:ext cx="932687" cy="219202"/>
        </a:xfrm>
        <a:prstGeom prst="trapezoid">
          <a:avLst>
            <a:gd name="adj" fmla="val 70915"/>
          </a:avLst>
        </a:prstGeom>
        <a:solidFill>
          <a:sysClr val="window" lastClr="FFFFFF">
            <a:hueOff val="0"/>
            <a:satOff val="0"/>
            <a:lumOff val="0"/>
            <a:alphaOff val="0"/>
          </a:sysClr>
        </a:solidFill>
        <a:ln w="25400" cap="flat" cmpd="sng" algn="ctr">
          <a:solidFill>
            <a:srgbClr val="4472C4">
              <a:shade val="80000"/>
              <a:hueOff val="0"/>
              <a:satOff val="0"/>
              <a:lumOff val="0"/>
              <a:alphaOff val="0"/>
            </a:srgbClr>
          </a:solidFill>
          <a:prstDash val="solid"/>
        </a:ln>
        <a:effectLst/>
      </dgm:spPr>
      <dgm:t>
        <a:bodyPr/>
        <a:lstStyle/>
        <a:p>
          <a:pPr>
            <a:buNone/>
          </a:pPr>
          <a:r>
            <a:rPr kumimoji="1" lang="ja-JP" altLang="en-US" sz="1800" dirty="0">
              <a:solidFill>
                <a:sysClr val="windowText" lastClr="000000">
                  <a:hueOff val="0"/>
                  <a:satOff val="0"/>
                  <a:lumOff val="0"/>
                  <a:alphaOff val="0"/>
                </a:sysClr>
              </a:solidFill>
              <a:latin typeface="Meiryo UI"/>
              <a:ea typeface="Meiryo UI"/>
              <a:cs typeface="+mn-cs"/>
            </a:rPr>
            <a:t>　</a:t>
          </a:r>
        </a:p>
      </dgm:t>
    </dgm:pt>
    <dgm:pt modelId="{46496F32-5A6C-4C59-87A2-FAC1C9686F13}" type="parTrans" cxnId="{672920D4-0B09-4FEC-B305-A76F66052869}">
      <dgm:prSet/>
      <dgm:spPr/>
      <dgm:t>
        <a:bodyPr/>
        <a:lstStyle/>
        <a:p>
          <a:endParaRPr kumimoji="1" lang="ja-JP" altLang="en-US"/>
        </a:p>
      </dgm:t>
    </dgm:pt>
    <dgm:pt modelId="{7A9DCEB9-4293-4123-88FF-173AE9DBF731}" type="sibTrans" cxnId="{672920D4-0B09-4FEC-B305-A76F66052869}">
      <dgm:prSet/>
      <dgm:spPr/>
      <dgm:t>
        <a:bodyPr/>
        <a:lstStyle/>
        <a:p>
          <a:endParaRPr kumimoji="1" lang="ja-JP" altLang="en-US"/>
        </a:p>
      </dgm:t>
    </dgm:pt>
    <dgm:pt modelId="{6CD5C130-009F-428C-ACBB-FD60A482A151}">
      <dgm:prSet phldrT="[テキスト]" custT="1"/>
      <dgm:spPr>
        <a:xfrm>
          <a:off x="310895" y="0"/>
          <a:ext cx="310895" cy="219202"/>
        </a:xfrm>
        <a:prstGeom prst="trapezoid">
          <a:avLst>
            <a:gd name="adj" fmla="val 70915"/>
          </a:avLst>
        </a:prstGeom>
        <a:solidFill>
          <a:sysClr val="window" lastClr="FFFFFF">
            <a:hueOff val="0"/>
            <a:satOff val="0"/>
            <a:lumOff val="0"/>
            <a:alphaOff val="0"/>
          </a:sysClr>
        </a:solidFill>
        <a:ln w="25400" cap="flat" cmpd="sng" algn="ctr">
          <a:solidFill>
            <a:srgbClr val="4472C4">
              <a:shade val="80000"/>
              <a:hueOff val="0"/>
              <a:satOff val="0"/>
              <a:lumOff val="0"/>
              <a:alphaOff val="0"/>
            </a:srgbClr>
          </a:solidFill>
          <a:prstDash val="solid"/>
        </a:ln>
        <a:effectLst/>
      </dgm:spPr>
      <dgm:t>
        <a:bodyPr/>
        <a:lstStyle/>
        <a:p>
          <a:pPr>
            <a:buNone/>
          </a:pPr>
          <a:br>
            <a:rPr kumimoji="1" lang="en-US" altLang="ja-JP" sz="800" dirty="0">
              <a:solidFill>
                <a:sysClr val="windowText" lastClr="000000">
                  <a:hueOff val="0"/>
                  <a:satOff val="0"/>
                  <a:lumOff val="0"/>
                  <a:alphaOff val="0"/>
                </a:sysClr>
              </a:solidFill>
              <a:latin typeface="ＭＳ Ｐゴシック" pitchFamily="50" charset="-128"/>
              <a:ea typeface="ＭＳ Ｐゴシック" pitchFamily="50" charset="-128"/>
              <a:cs typeface="+mn-cs"/>
            </a:rPr>
          </a:br>
          <a:br>
            <a:rPr kumimoji="1" lang="en-US" altLang="ja-JP" sz="800" dirty="0">
              <a:solidFill>
                <a:sysClr val="windowText" lastClr="000000">
                  <a:hueOff val="0"/>
                  <a:satOff val="0"/>
                  <a:lumOff val="0"/>
                  <a:alphaOff val="0"/>
                </a:sysClr>
              </a:solidFill>
              <a:latin typeface="ＭＳ Ｐゴシック" pitchFamily="50" charset="-128"/>
              <a:ea typeface="ＭＳ Ｐゴシック" pitchFamily="50" charset="-128"/>
              <a:cs typeface="+mn-cs"/>
            </a:rPr>
          </a:br>
          <a:r>
            <a:rPr kumimoji="1" lang="ja-JP" altLang="en-US" sz="800" dirty="0">
              <a:solidFill>
                <a:sysClr val="windowText" lastClr="000000">
                  <a:hueOff val="0"/>
                  <a:satOff val="0"/>
                  <a:lumOff val="0"/>
                  <a:alphaOff val="0"/>
                </a:sysClr>
              </a:solidFill>
              <a:latin typeface="ＭＳ Ｐゴシック" pitchFamily="50" charset="-128"/>
              <a:ea typeface="ＭＳ Ｐゴシック" pitchFamily="50" charset="-128"/>
              <a:cs typeface="+mn-cs"/>
            </a:rPr>
            <a:t>　</a:t>
          </a:r>
          <a:endParaRPr kumimoji="1" lang="ja-JP" altLang="en-US" sz="800" dirty="0">
            <a:solidFill>
              <a:sysClr val="windowText" lastClr="000000">
                <a:hueOff val="0"/>
                <a:satOff val="0"/>
                <a:lumOff val="0"/>
                <a:alphaOff val="0"/>
              </a:sysClr>
            </a:solidFill>
            <a:latin typeface="Meiryo UI"/>
            <a:ea typeface="Meiryo UI"/>
            <a:cs typeface="+mn-cs"/>
          </a:endParaRPr>
        </a:p>
      </dgm:t>
    </dgm:pt>
    <dgm:pt modelId="{6823FED7-5A6A-4728-B5D1-E925DC609A83}" type="parTrans" cxnId="{F552AE1A-CE0B-4E75-B8B0-355CA4F7C141}">
      <dgm:prSet/>
      <dgm:spPr/>
      <dgm:t>
        <a:bodyPr/>
        <a:lstStyle/>
        <a:p>
          <a:endParaRPr kumimoji="1" lang="ja-JP" altLang="en-US"/>
        </a:p>
      </dgm:t>
    </dgm:pt>
    <dgm:pt modelId="{73386B24-1151-4114-897E-631805B200A0}" type="sibTrans" cxnId="{F552AE1A-CE0B-4E75-B8B0-355CA4F7C141}">
      <dgm:prSet/>
      <dgm:spPr/>
      <dgm:t>
        <a:bodyPr/>
        <a:lstStyle/>
        <a:p>
          <a:endParaRPr kumimoji="1" lang="ja-JP" altLang="en-US"/>
        </a:p>
      </dgm:t>
    </dgm:pt>
    <dgm:pt modelId="{ED4EACCB-6B2C-48A6-B495-3C2FBD1F482D}" type="pres">
      <dgm:prSet presAssocID="{0C2DD085-9A80-4B6A-AB13-E8CF87B84BDC}" presName="Name0" presStyleCnt="0">
        <dgm:presLayoutVars>
          <dgm:dir/>
          <dgm:animLvl val="lvl"/>
          <dgm:resizeHandles val="exact"/>
        </dgm:presLayoutVars>
      </dgm:prSet>
      <dgm:spPr/>
    </dgm:pt>
    <dgm:pt modelId="{5F18DA42-CFDF-45C8-AACE-8CE6B6F26B13}" type="pres">
      <dgm:prSet presAssocID="{6CD5C130-009F-428C-ACBB-FD60A482A151}" presName="Name8" presStyleCnt="0"/>
      <dgm:spPr/>
    </dgm:pt>
    <dgm:pt modelId="{47EB7F9E-D204-4347-97EF-40A9272831C5}" type="pres">
      <dgm:prSet presAssocID="{6CD5C130-009F-428C-ACBB-FD60A482A151}" presName="level" presStyleLbl="node1" presStyleIdx="0" presStyleCnt="3">
        <dgm:presLayoutVars>
          <dgm:chMax val="1"/>
          <dgm:bulletEnabled val="1"/>
        </dgm:presLayoutVars>
      </dgm:prSet>
      <dgm:spPr/>
    </dgm:pt>
    <dgm:pt modelId="{2156E3FE-2721-4966-8548-7075503879AD}" type="pres">
      <dgm:prSet presAssocID="{6CD5C130-009F-428C-ACBB-FD60A482A151}" presName="levelTx" presStyleLbl="revTx" presStyleIdx="0" presStyleCnt="0">
        <dgm:presLayoutVars>
          <dgm:chMax val="1"/>
          <dgm:bulletEnabled val="1"/>
        </dgm:presLayoutVars>
      </dgm:prSet>
      <dgm:spPr/>
    </dgm:pt>
    <dgm:pt modelId="{20855361-2B4C-4DCE-8D00-7FA10BD7ADF6}" type="pres">
      <dgm:prSet presAssocID="{B64B0243-66C8-4EF2-A042-C0712E3AFF13}" presName="Name8" presStyleCnt="0"/>
      <dgm:spPr/>
    </dgm:pt>
    <dgm:pt modelId="{FDE439D7-735A-4923-9CF4-C1BB06A4D434}" type="pres">
      <dgm:prSet presAssocID="{B64B0243-66C8-4EF2-A042-C0712E3AFF13}" presName="level" presStyleLbl="node1" presStyleIdx="1" presStyleCnt="3">
        <dgm:presLayoutVars>
          <dgm:chMax val="1"/>
          <dgm:bulletEnabled val="1"/>
        </dgm:presLayoutVars>
      </dgm:prSet>
      <dgm:spPr/>
    </dgm:pt>
    <dgm:pt modelId="{72587D94-93B8-497D-87E1-91209F7E77EE}" type="pres">
      <dgm:prSet presAssocID="{B64B0243-66C8-4EF2-A042-C0712E3AFF13}" presName="levelTx" presStyleLbl="revTx" presStyleIdx="0" presStyleCnt="0">
        <dgm:presLayoutVars>
          <dgm:chMax val="1"/>
          <dgm:bulletEnabled val="1"/>
        </dgm:presLayoutVars>
      </dgm:prSet>
      <dgm:spPr/>
    </dgm:pt>
    <dgm:pt modelId="{06E8ED2A-C153-400A-B387-09F85BF61617}" type="pres">
      <dgm:prSet presAssocID="{A95E5B81-4CF8-46F9-86A9-F84678473043}" presName="Name8" presStyleCnt="0"/>
      <dgm:spPr/>
    </dgm:pt>
    <dgm:pt modelId="{AB234529-082D-4080-AC42-1C4925473E99}" type="pres">
      <dgm:prSet presAssocID="{A95E5B81-4CF8-46F9-86A9-F84678473043}" presName="level" presStyleLbl="node1" presStyleIdx="2" presStyleCnt="3">
        <dgm:presLayoutVars>
          <dgm:chMax val="1"/>
          <dgm:bulletEnabled val="1"/>
        </dgm:presLayoutVars>
      </dgm:prSet>
      <dgm:spPr/>
    </dgm:pt>
    <dgm:pt modelId="{D0E9A014-D79D-4DBD-A0A0-BEBBBF7BD257}" type="pres">
      <dgm:prSet presAssocID="{A95E5B81-4CF8-46F9-86A9-F84678473043}" presName="levelTx" presStyleLbl="revTx" presStyleIdx="0" presStyleCnt="0">
        <dgm:presLayoutVars>
          <dgm:chMax val="1"/>
          <dgm:bulletEnabled val="1"/>
        </dgm:presLayoutVars>
      </dgm:prSet>
      <dgm:spPr/>
    </dgm:pt>
  </dgm:ptLst>
  <dgm:cxnLst>
    <dgm:cxn modelId="{F552AE1A-CE0B-4E75-B8B0-355CA4F7C141}" srcId="{0C2DD085-9A80-4B6A-AB13-E8CF87B84BDC}" destId="{6CD5C130-009F-428C-ACBB-FD60A482A151}" srcOrd="0" destOrd="0" parTransId="{6823FED7-5A6A-4728-B5D1-E925DC609A83}" sibTransId="{73386B24-1151-4114-897E-631805B200A0}"/>
    <dgm:cxn modelId="{BCB76835-F7E8-4CFB-B381-483F688F87A9}" srcId="{0C2DD085-9A80-4B6A-AB13-E8CF87B84BDC}" destId="{B64B0243-66C8-4EF2-A042-C0712E3AFF13}" srcOrd="1" destOrd="0" parTransId="{17AB825F-74E2-4B64-A14D-7B6D98093075}" sibTransId="{4EF1CDE9-A1A1-4D91-8506-916C42DFC64F}"/>
    <dgm:cxn modelId="{527AD064-F8E4-49A1-B8A8-6E34D5702DB5}" type="presOf" srcId="{0C2DD085-9A80-4B6A-AB13-E8CF87B84BDC}" destId="{ED4EACCB-6B2C-48A6-B495-3C2FBD1F482D}" srcOrd="0" destOrd="0" presId="urn:microsoft.com/office/officeart/2005/8/layout/pyramid1"/>
    <dgm:cxn modelId="{CE0F1E49-B441-40AB-87C2-13E1F6D40391}" type="presOf" srcId="{A95E5B81-4CF8-46F9-86A9-F84678473043}" destId="{D0E9A014-D79D-4DBD-A0A0-BEBBBF7BD257}" srcOrd="1" destOrd="0" presId="urn:microsoft.com/office/officeart/2005/8/layout/pyramid1"/>
    <dgm:cxn modelId="{6CC22789-FD0F-479B-BB07-B8D865964022}" type="presOf" srcId="{6CD5C130-009F-428C-ACBB-FD60A482A151}" destId="{2156E3FE-2721-4966-8548-7075503879AD}" srcOrd="1" destOrd="0" presId="urn:microsoft.com/office/officeart/2005/8/layout/pyramid1"/>
    <dgm:cxn modelId="{9E955594-46D9-4781-8B85-E0E48E40303D}" type="presOf" srcId="{B64B0243-66C8-4EF2-A042-C0712E3AFF13}" destId="{72587D94-93B8-497D-87E1-91209F7E77EE}" srcOrd="1" destOrd="0" presId="urn:microsoft.com/office/officeart/2005/8/layout/pyramid1"/>
    <dgm:cxn modelId="{C884F39B-52D7-46AA-AE89-4715EB1241A3}" type="presOf" srcId="{B64B0243-66C8-4EF2-A042-C0712E3AFF13}" destId="{FDE439D7-735A-4923-9CF4-C1BB06A4D434}" srcOrd="0" destOrd="0" presId="urn:microsoft.com/office/officeart/2005/8/layout/pyramid1"/>
    <dgm:cxn modelId="{F011D7A0-08E3-41C1-A3DD-6BA9CFA3D533}" type="presOf" srcId="{6CD5C130-009F-428C-ACBB-FD60A482A151}" destId="{47EB7F9E-D204-4347-97EF-40A9272831C5}" srcOrd="0" destOrd="0" presId="urn:microsoft.com/office/officeart/2005/8/layout/pyramid1"/>
    <dgm:cxn modelId="{B157EBBA-3805-4E78-A4C4-4D4DF4A71EEE}" type="presOf" srcId="{A95E5B81-4CF8-46F9-86A9-F84678473043}" destId="{AB234529-082D-4080-AC42-1C4925473E99}" srcOrd="0" destOrd="0" presId="urn:microsoft.com/office/officeart/2005/8/layout/pyramid1"/>
    <dgm:cxn modelId="{672920D4-0B09-4FEC-B305-A76F66052869}" srcId="{0C2DD085-9A80-4B6A-AB13-E8CF87B84BDC}" destId="{A95E5B81-4CF8-46F9-86A9-F84678473043}" srcOrd="2" destOrd="0" parTransId="{46496F32-5A6C-4C59-87A2-FAC1C9686F13}" sibTransId="{7A9DCEB9-4293-4123-88FF-173AE9DBF731}"/>
    <dgm:cxn modelId="{DFFF1D75-9A80-41B4-A893-F28B3C4274AE}" type="presParOf" srcId="{ED4EACCB-6B2C-48A6-B495-3C2FBD1F482D}" destId="{5F18DA42-CFDF-45C8-AACE-8CE6B6F26B13}" srcOrd="0" destOrd="0" presId="urn:microsoft.com/office/officeart/2005/8/layout/pyramid1"/>
    <dgm:cxn modelId="{F3A60852-1691-40E1-9307-9E3D9BCA8639}" type="presParOf" srcId="{5F18DA42-CFDF-45C8-AACE-8CE6B6F26B13}" destId="{47EB7F9E-D204-4347-97EF-40A9272831C5}" srcOrd="0" destOrd="0" presId="urn:microsoft.com/office/officeart/2005/8/layout/pyramid1"/>
    <dgm:cxn modelId="{99222CF1-E841-482D-B9ED-34EC6A69C620}" type="presParOf" srcId="{5F18DA42-CFDF-45C8-AACE-8CE6B6F26B13}" destId="{2156E3FE-2721-4966-8548-7075503879AD}" srcOrd="1" destOrd="0" presId="urn:microsoft.com/office/officeart/2005/8/layout/pyramid1"/>
    <dgm:cxn modelId="{421A8BA4-194E-4694-A382-915EE225A942}" type="presParOf" srcId="{ED4EACCB-6B2C-48A6-B495-3C2FBD1F482D}" destId="{20855361-2B4C-4DCE-8D00-7FA10BD7ADF6}" srcOrd="1" destOrd="0" presId="urn:microsoft.com/office/officeart/2005/8/layout/pyramid1"/>
    <dgm:cxn modelId="{4B8FE249-E9AD-4BB2-A4E3-5CD89B4CA3D4}" type="presParOf" srcId="{20855361-2B4C-4DCE-8D00-7FA10BD7ADF6}" destId="{FDE439D7-735A-4923-9CF4-C1BB06A4D434}" srcOrd="0" destOrd="0" presId="urn:microsoft.com/office/officeart/2005/8/layout/pyramid1"/>
    <dgm:cxn modelId="{C029E0E3-AE63-4AC0-B31C-CCAFE3DA6C8D}" type="presParOf" srcId="{20855361-2B4C-4DCE-8D00-7FA10BD7ADF6}" destId="{72587D94-93B8-497D-87E1-91209F7E77EE}" srcOrd="1" destOrd="0" presId="urn:microsoft.com/office/officeart/2005/8/layout/pyramid1"/>
    <dgm:cxn modelId="{153DED8C-D0CB-4564-BA7D-DDE2E5227D7F}" type="presParOf" srcId="{ED4EACCB-6B2C-48A6-B495-3C2FBD1F482D}" destId="{06E8ED2A-C153-400A-B387-09F85BF61617}" srcOrd="2" destOrd="0" presId="urn:microsoft.com/office/officeart/2005/8/layout/pyramid1"/>
    <dgm:cxn modelId="{E7CD5284-92B7-45CA-B726-1008A9B0FA2F}" type="presParOf" srcId="{06E8ED2A-C153-400A-B387-09F85BF61617}" destId="{AB234529-082D-4080-AC42-1C4925473E99}" srcOrd="0" destOrd="0" presId="urn:microsoft.com/office/officeart/2005/8/layout/pyramid1"/>
    <dgm:cxn modelId="{877ED323-6625-4C67-BC63-3665A58137BA}" type="presParOf" srcId="{06E8ED2A-C153-400A-B387-09F85BF61617}" destId="{D0E9A014-D79D-4DBD-A0A0-BEBBBF7BD257}" srcOrd="1" destOrd="0" presId="urn:microsoft.com/office/officeart/2005/8/layout/pyramid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40F5766-C7A3-49E4-A058-9F6E0226A5A1}" type="doc">
      <dgm:prSet loTypeId="urn:microsoft.com/office/officeart/2005/8/layout/process2" loCatId="process" qsTypeId="urn:microsoft.com/office/officeart/2005/8/quickstyle/simple1" qsCatId="simple" csTypeId="urn:microsoft.com/office/officeart/2005/8/colors/accent1_1" csCatId="accent1" phldr="1"/>
      <dgm:spPr/>
    </dgm:pt>
    <dgm:pt modelId="{8C69C968-99A0-44F0-AC6A-24A26BD96E59}">
      <dgm:prSet phldrT="[テキスト]" custT="1"/>
      <dgm:spPr>
        <a:xfrm>
          <a:off x="287490" y="356"/>
          <a:ext cx="327808" cy="182115"/>
        </a:xfrm>
        <a:prstGeom prst="roundRect">
          <a:avLst>
            <a:gd name="adj" fmla="val 10000"/>
          </a:avLst>
        </a:prstGeom>
        <a:solidFill>
          <a:sysClr val="window" lastClr="FFFFFF">
            <a:hueOff val="0"/>
            <a:satOff val="0"/>
            <a:lumOff val="0"/>
            <a:alphaOff val="0"/>
          </a:sysClr>
        </a:solidFill>
        <a:ln w="25400" cap="flat" cmpd="sng" algn="ctr">
          <a:solidFill>
            <a:srgbClr val="4472C4">
              <a:shade val="80000"/>
              <a:hueOff val="0"/>
              <a:satOff val="0"/>
              <a:lumOff val="0"/>
              <a:alphaOff val="0"/>
            </a:srgbClr>
          </a:solidFill>
          <a:prstDash val="solid"/>
        </a:ln>
        <a:effectLst/>
      </dgm:spPr>
      <dgm:t>
        <a:bodyPr/>
        <a:lstStyle/>
        <a:p>
          <a:pPr>
            <a:buNone/>
          </a:pPr>
          <a:r>
            <a:rPr kumimoji="1" lang="ja-JP" altLang="en-US" sz="1400" dirty="0">
              <a:solidFill>
                <a:sysClr val="windowText" lastClr="000000">
                  <a:hueOff val="0"/>
                  <a:satOff val="0"/>
                  <a:lumOff val="0"/>
                  <a:alphaOff val="0"/>
                </a:sysClr>
              </a:solidFill>
              <a:latin typeface="ＭＳ Ｐゴシック" pitchFamily="50" charset="-128"/>
              <a:ea typeface="ＭＳ Ｐゴシック" pitchFamily="50" charset="-128"/>
              <a:cs typeface="+mn-cs"/>
            </a:rPr>
            <a:t>　</a:t>
          </a:r>
        </a:p>
      </dgm:t>
    </dgm:pt>
    <dgm:pt modelId="{594EA7D7-11AD-42B6-8620-EE3D9AA98C9E}" type="parTrans" cxnId="{E4BEE88C-B130-4357-AA2D-9C64A2C124BC}">
      <dgm:prSet/>
      <dgm:spPr/>
      <dgm:t>
        <a:bodyPr/>
        <a:lstStyle/>
        <a:p>
          <a:endParaRPr kumimoji="1" lang="ja-JP" altLang="en-US"/>
        </a:p>
      </dgm:t>
    </dgm:pt>
    <dgm:pt modelId="{A91CD0CD-B647-45C5-B411-4D6DB9A21B43}" type="sibTrans" cxnId="{E4BEE88C-B130-4357-AA2D-9C64A2C124BC}">
      <dgm:prSet/>
      <dgm:spPr>
        <a:xfrm rot="5400000">
          <a:off x="417248" y="187024"/>
          <a:ext cx="68293" cy="81952"/>
        </a:xfrm>
        <a:prstGeom prst="rightArrow">
          <a:avLst>
            <a:gd name="adj1" fmla="val 60000"/>
            <a:gd name="adj2" fmla="val 50000"/>
          </a:avLst>
        </a:prstGeom>
        <a:solidFill>
          <a:srgbClr val="4472C4">
            <a:tint val="60000"/>
            <a:hueOff val="0"/>
            <a:satOff val="0"/>
            <a:lumOff val="0"/>
            <a:alphaOff val="0"/>
          </a:srgbClr>
        </a:solidFill>
        <a:ln>
          <a:noFill/>
        </a:ln>
        <a:effectLst/>
      </dgm:spPr>
      <dgm:t>
        <a:bodyPr/>
        <a:lstStyle/>
        <a:p>
          <a:pPr>
            <a:buNone/>
          </a:pPr>
          <a:endParaRPr kumimoji="1" lang="ja-JP" altLang="en-US">
            <a:solidFill>
              <a:sysClr val="windowText" lastClr="000000">
                <a:hueOff val="0"/>
                <a:satOff val="0"/>
                <a:lumOff val="0"/>
                <a:alphaOff val="0"/>
              </a:sysClr>
            </a:solidFill>
            <a:latin typeface="Meiryo UI"/>
            <a:ea typeface="Meiryo UI"/>
            <a:cs typeface="+mn-cs"/>
          </a:endParaRPr>
        </a:p>
      </dgm:t>
    </dgm:pt>
    <dgm:pt modelId="{3CB60103-2CFE-495F-B27E-A60B17052C90}">
      <dgm:prSet phldrT="[テキスト]"/>
      <dgm:spPr>
        <a:xfrm>
          <a:off x="287490" y="273530"/>
          <a:ext cx="327808" cy="182115"/>
        </a:xfrm>
        <a:prstGeom prst="roundRect">
          <a:avLst>
            <a:gd name="adj" fmla="val 10000"/>
          </a:avLst>
        </a:prstGeom>
        <a:solidFill>
          <a:sysClr val="window" lastClr="FFFFFF">
            <a:hueOff val="0"/>
            <a:satOff val="0"/>
            <a:lumOff val="0"/>
            <a:alphaOff val="0"/>
          </a:sysClr>
        </a:solidFill>
        <a:ln w="25400" cap="flat" cmpd="sng" algn="ctr">
          <a:solidFill>
            <a:srgbClr val="4472C4">
              <a:shade val="80000"/>
              <a:hueOff val="0"/>
              <a:satOff val="0"/>
              <a:lumOff val="0"/>
              <a:alphaOff val="0"/>
            </a:srgbClr>
          </a:solidFill>
          <a:prstDash val="solid"/>
        </a:ln>
        <a:effectLst/>
      </dgm:spPr>
      <dgm:t>
        <a:bodyPr/>
        <a:lstStyle/>
        <a:p>
          <a:pPr>
            <a:buNone/>
          </a:pPr>
          <a:r>
            <a:rPr kumimoji="1" lang="ja-JP" altLang="en-US" dirty="0">
              <a:solidFill>
                <a:sysClr val="windowText" lastClr="000000">
                  <a:hueOff val="0"/>
                  <a:satOff val="0"/>
                  <a:lumOff val="0"/>
                  <a:alphaOff val="0"/>
                </a:sysClr>
              </a:solidFill>
              <a:latin typeface="Meiryo UI"/>
              <a:ea typeface="Meiryo UI"/>
              <a:cs typeface="+mn-cs"/>
            </a:rPr>
            <a:t>　</a:t>
          </a:r>
        </a:p>
      </dgm:t>
    </dgm:pt>
    <dgm:pt modelId="{FB10D918-3D32-4573-B15D-BE0AA6837133}" type="parTrans" cxnId="{10EF06CA-C7F3-4AF0-960C-2B0C089C69AB}">
      <dgm:prSet/>
      <dgm:spPr/>
      <dgm:t>
        <a:bodyPr/>
        <a:lstStyle/>
        <a:p>
          <a:endParaRPr kumimoji="1" lang="ja-JP" altLang="en-US"/>
        </a:p>
      </dgm:t>
    </dgm:pt>
    <dgm:pt modelId="{1AB9AFE4-0E51-4DF0-BC2E-97447E35EB08}" type="sibTrans" cxnId="{10EF06CA-C7F3-4AF0-960C-2B0C089C69AB}">
      <dgm:prSet/>
      <dgm:spPr>
        <a:xfrm rot="5400000">
          <a:off x="417248" y="460198"/>
          <a:ext cx="68293" cy="81952"/>
        </a:xfrm>
        <a:prstGeom prst="rightArrow">
          <a:avLst>
            <a:gd name="adj1" fmla="val 60000"/>
            <a:gd name="adj2" fmla="val 50000"/>
          </a:avLst>
        </a:prstGeom>
        <a:solidFill>
          <a:srgbClr val="4472C4">
            <a:tint val="60000"/>
            <a:hueOff val="0"/>
            <a:satOff val="0"/>
            <a:lumOff val="0"/>
            <a:alphaOff val="0"/>
          </a:srgbClr>
        </a:solidFill>
        <a:ln>
          <a:noFill/>
        </a:ln>
        <a:effectLst/>
      </dgm:spPr>
      <dgm:t>
        <a:bodyPr/>
        <a:lstStyle/>
        <a:p>
          <a:pPr>
            <a:buNone/>
          </a:pPr>
          <a:endParaRPr kumimoji="1" lang="ja-JP" altLang="en-US">
            <a:solidFill>
              <a:sysClr val="windowText" lastClr="000000">
                <a:hueOff val="0"/>
                <a:satOff val="0"/>
                <a:lumOff val="0"/>
                <a:alphaOff val="0"/>
              </a:sysClr>
            </a:solidFill>
            <a:latin typeface="Meiryo UI"/>
            <a:ea typeface="Meiryo UI"/>
            <a:cs typeface="+mn-cs"/>
          </a:endParaRPr>
        </a:p>
      </dgm:t>
    </dgm:pt>
    <dgm:pt modelId="{815AAB07-D03F-4A76-B0F8-654225724E25}">
      <dgm:prSet phldrT="[テキスト]"/>
      <dgm:spPr>
        <a:xfrm>
          <a:off x="287490" y="546703"/>
          <a:ext cx="327808" cy="182115"/>
        </a:xfrm>
        <a:prstGeom prst="roundRect">
          <a:avLst>
            <a:gd name="adj" fmla="val 10000"/>
          </a:avLst>
        </a:prstGeom>
        <a:solidFill>
          <a:sysClr val="window" lastClr="FFFFFF">
            <a:hueOff val="0"/>
            <a:satOff val="0"/>
            <a:lumOff val="0"/>
            <a:alphaOff val="0"/>
          </a:sysClr>
        </a:solidFill>
        <a:ln w="25400" cap="flat" cmpd="sng" algn="ctr">
          <a:solidFill>
            <a:srgbClr val="4472C4">
              <a:shade val="80000"/>
              <a:hueOff val="0"/>
              <a:satOff val="0"/>
              <a:lumOff val="0"/>
              <a:alphaOff val="0"/>
            </a:srgbClr>
          </a:solidFill>
          <a:prstDash val="solid"/>
        </a:ln>
        <a:effectLst/>
      </dgm:spPr>
      <dgm:t>
        <a:bodyPr/>
        <a:lstStyle/>
        <a:p>
          <a:pPr>
            <a:buNone/>
          </a:pPr>
          <a:r>
            <a:rPr kumimoji="1" lang="ja-JP" altLang="en-US" dirty="0">
              <a:solidFill>
                <a:sysClr val="windowText" lastClr="000000">
                  <a:hueOff val="0"/>
                  <a:satOff val="0"/>
                  <a:lumOff val="0"/>
                  <a:alphaOff val="0"/>
                </a:sysClr>
              </a:solidFill>
              <a:latin typeface="Meiryo UI"/>
              <a:ea typeface="Meiryo UI"/>
              <a:cs typeface="+mn-cs"/>
            </a:rPr>
            <a:t>　</a:t>
          </a:r>
        </a:p>
      </dgm:t>
    </dgm:pt>
    <dgm:pt modelId="{DBA3762A-4AF2-4033-9797-9972255BD0BD}" type="parTrans" cxnId="{F3808143-E184-4E47-A6C8-B466C7A82E08}">
      <dgm:prSet/>
      <dgm:spPr/>
      <dgm:t>
        <a:bodyPr/>
        <a:lstStyle/>
        <a:p>
          <a:endParaRPr kumimoji="1" lang="ja-JP" altLang="en-US"/>
        </a:p>
      </dgm:t>
    </dgm:pt>
    <dgm:pt modelId="{D9E0A76E-2095-40C9-A54A-62D8F3DE0BFD}" type="sibTrans" cxnId="{F3808143-E184-4E47-A6C8-B466C7A82E08}">
      <dgm:prSet/>
      <dgm:spPr/>
      <dgm:t>
        <a:bodyPr/>
        <a:lstStyle/>
        <a:p>
          <a:endParaRPr kumimoji="1" lang="ja-JP" altLang="en-US"/>
        </a:p>
      </dgm:t>
    </dgm:pt>
    <dgm:pt modelId="{3C6B326A-E8D0-4323-9706-0059CDDFCC5D}" type="pres">
      <dgm:prSet presAssocID="{040F5766-C7A3-49E4-A058-9F6E0226A5A1}" presName="linearFlow" presStyleCnt="0">
        <dgm:presLayoutVars>
          <dgm:resizeHandles val="exact"/>
        </dgm:presLayoutVars>
      </dgm:prSet>
      <dgm:spPr/>
    </dgm:pt>
    <dgm:pt modelId="{8B16F3AE-A25C-4519-A5A1-4FF9A1C0A54C}" type="pres">
      <dgm:prSet presAssocID="{8C69C968-99A0-44F0-AC6A-24A26BD96E59}" presName="node" presStyleLbl="node1" presStyleIdx="0" presStyleCnt="3">
        <dgm:presLayoutVars>
          <dgm:bulletEnabled val="1"/>
        </dgm:presLayoutVars>
      </dgm:prSet>
      <dgm:spPr/>
    </dgm:pt>
    <dgm:pt modelId="{C0C22B79-F5A3-432E-9496-989DFADA359C}" type="pres">
      <dgm:prSet presAssocID="{A91CD0CD-B647-45C5-B411-4D6DB9A21B43}" presName="sibTrans" presStyleLbl="sibTrans2D1" presStyleIdx="0" presStyleCnt="2"/>
      <dgm:spPr/>
    </dgm:pt>
    <dgm:pt modelId="{1725C9C6-2B8C-41A8-823A-FE92526B91C8}" type="pres">
      <dgm:prSet presAssocID="{A91CD0CD-B647-45C5-B411-4D6DB9A21B43}" presName="connectorText" presStyleLbl="sibTrans2D1" presStyleIdx="0" presStyleCnt="2"/>
      <dgm:spPr/>
    </dgm:pt>
    <dgm:pt modelId="{35F1BFF1-EE32-4B86-86E8-8A6334952139}" type="pres">
      <dgm:prSet presAssocID="{3CB60103-2CFE-495F-B27E-A60B17052C90}" presName="node" presStyleLbl="node1" presStyleIdx="1" presStyleCnt="3">
        <dgm:presLayoutVars>
          <dgm:bulletEnabled val="1"/>
        </dgm:presLayoutVars>
      </dgm:prSet>
      <dgm:spPr/>
    </dgm:pt>
    <dgm:pt modelId="{E3794D2B-FBF3-4345-9013-C28E8EC7F3D1}" type="pres">
      <dgm:prSet presAssocID="{1AB9AFE4-0E51-4DF0-BC2E-97447E35EB08}" presName="sibTrans" presStyleLbl="sibTrans2D1" presStyleIdx="1" presStyleCnt="2"/>
      <dgm:spPr/>
    </dgm:pt>
    <dgm:pt modelId="{8C57AC32-C828-4CF0-AC44-D3E7BFAE798F}" type="pres">
      <dgm:prSet presAssocID="{1AB9AFE4-0E51-4DF0-BC2E-97447E35EB08}" presName="connectorText" presStyleLbl="sibTrans2D1" presStyleIdx="1" presStyleCnt="2"/>
      <dgm:spPr/>
    </dgm:pt>
    <dgm:pt modelId="{DFCE78F9-FDB4-4C4B-8B28-28F594C404D3}" type="pres">
      <dgm:prSet presAssocID="{815AAB07-D03F-4A76-B0F8-654225724E25}" presName="node" presStyleLbl="node1" presStyleIdx="2" presStyleCnt="3">
        <dgm:presLayoutVars>
          <dgm:bulletEnabled val="1"/>
        </dgm:presLayoutVars>
      </dgm:prSet>
      <dgm:spPr/>
    </dgm:pt>
  </dgm:ptLst>
  <dgm:cxnLst>
    <dgm:cxn modelId="{9771EB00-06A5-46BB-98FA-6AA2B8C97266}" type="presOf" srcId="{3CB60103-2CFE-495F-B27E-A60B17052C90}" destId="{35F1BFF1-EE32-4B86-86E8-8A6334952139}" srcOrd="0" destOrd="0" presId="urn:microsoft.com/office/officeart/2005/8/layout/process2"/>
    <dgm:cxn modelId="{2AF0912E-481B-4C8A-BC41-EC72E8E50C4A}" type="presOf" srcId="{A91CD0CD-B647-45C5-B411-4D6DB9A21B43}" destId="{C0C22B79-F5A3-432E-9496-989DFADA359C}" srcOrd="0" destOrd="0" presId="urn:microsoft.com/office/officeart/2005/8/layout/process2"/>
    <dgm:cxn modelId="{35446A3D-4BF5-43FC-8FC3-D48D0ED53F23}" type="presOf" srcId="{A91CD0CD-B647-45C5-B411-4D6DB9A21B43}" destId="{1725C9C6-2B8C-41A8-823A-FE92526B91C8}" srcOrd="1" destOrd="0" presId="urn:microsoft.com/office/officeart/2005/8/layout/process2"/>
    <dgm:cxn modelId="{F3808143-E184-4E47-A6C8-B466C7A82E08}" srcId="{040F5766-C7A3-49E4-A058-9F6E0226A5A1}" destId="{815AAB07-D03F-4A76-B0F8-654225724E25}" srcOrd="2" destOrd="0" parTransId="{DBA3762A-4AF2-4033-9797-9972255BD0BD}" sibTransId="{D9E0A76E-2095-40C9-A54A-62D8F3DE0BFD}"/>
    <dgm:cxn modelId="{E4BEE88C-B130-4357-AA2D-9C64A2C124BC}" srcId="{040F5766-C7A3-49E4-A058-9F6E0226A5A1}" destId="{8C69C968-99A0-44F0-AC6A-24A26BD96E59}" srcOrd="0" destOrd="0" parTransId="{594EA7D7-11AD-42B6-8620-EE3D9AA98C9E}" sibTransId="{A91CD0CD-B647-45C5-B411-4D6DB9A21B43}"/>
    <dgm:cxn modelId="{10F85DAD-2780-4E1E-85E3-F195659923E5}" type="presOf" srcId="{815AAB07-D03F-4A76-B0F8-654225724E25}" destId="{DFCE78F9-FDB4-4C4B-8B28-28F594C404D3}" srcOrd="0" destOrd="0" presId="urn:microsoft.com/office/officeart/2005/8/layout/process2"/>
    <dgm:cxn modelId="{7BE5A2AF-2B80-4E6B-B959-01812C31A6E2}" type="presOf" srcId="{040F5766-C7A3-49E4-A058-9F6E0226A5A1}" destId="{3C6B326A-E8D0-4323-9706-0059CDDFCC5D}" srcOrd="0" destOrd="0" presId="urn:microsoft.com/office/officeart/2005/8/layout/process2"/>
    <dgm:cxn modelId="{10EF06CA-C7F3-4AF0-960C-2B0C089C69AB}" srcId="{040F5766-C7A3-49E4-A058-9F6E0226A5A1}" destId="{3CB60103-2CFE-495F-B27E-A60B17052C90}" srcOrd="1" destOrd="0" parTransId="{FB10D918-3D32-4573-B15D-BE0AA6837133}" sibTransId="{1AB9AFE4-0E51-4DF0-BC2E-97447E35EB08}"/>
    <dgm:cxn modelId="{69C1B9E0-866C-4119-8C41-956BD4D58BF7}" type="presOf" srcId="{1AB9AFE4-0E51-4DF0-BC2E-97447E35EB08}" destId="{E3794D2B-FBF3-4345-9013-C28E8EC7F3D1}" srcOrd="0" destOrd="0" presId="urn:microsoft.com/office/officeart/2005/8/layout/process2"/>
    <dgm:cxn modelId="{D958BCF7-2C5F-4E46-BD4D-615C3AC82A04}" type="presOf" srcId="{8C69C968-99A0-44F0-AC6A-24A26BD96E59}" destId="{8B16F3AE-A25C-4519-A5A1-4FF9A1C0A54C}" srcOrd="0" destOrd="0" presId="urn:microsoft.com/office/officeart/2005/8/layout/process2"/>
    <dgm:cxn modelId="{F3A940FF-81E9-467E-AEE6-C7E39F1C3EBB}" type="presOf" srcId="{1AB9AFE4-0E51-4DF0-BC2E-97447E35EB08}" destId="{8C57AC32-C828-4CF0-AC44-D3E7BFAE798F}" srcOrd="1" destOrd="0" presId="urn:microsoft.com/office/officeart/2005/8/layout/process2"/>
    <dgm:cxn modelId="{97F362F6-A744-4D42-B309-0C36D5EBD4DF}" type="presParOf" srcId="{3C6B326A-E8D0-4323-9706-0059CDDFCC5D}" destId="{8B16F3AE-A25C-4519-A5A1-4FF9A1C0A54C}" srcOrd="0" destOrd="0" presId="urn:microsoft.com/office/officeart/2005/8/layout/process2"/>
    <dgm:cxn modelId="{5F8D05FA-336B-4A96-A7A9-DC4A12335CCD}" type="presParOf" srcId="{3C6B326A-E8D0-4323-9706-0059CDDFCC5D}" destId="{C0C22B79-F5A3-432E-9496-989DFADA359C}" srcOrd="1" destOrd="0" presId="urn:microsoft.com/office/officeart/2005/8/layout/process2"/>
    <dgm:cxn modelId="{D56C8D0B-910B-4595-A394-A318BAF65F34}" type="presParOf" srcId="{C0C22B79-F5A3-432E-9496-989DFADA359C}" destId="{1725C9C6-2B8C-41A8-823A-FE92526B91C8}" srcOrd="0" destOrd="0" presId="urn:microsoft.com/office/officeart/2005/8/layout/process2"/>
    <dgm:cxn modelId="{AA642F44-51F2-4736-8A05-748F9BC9541F}" type="presParOf" srcId="{3C6B326A-E8D0-4323-9706-0059CDDFCC5D}" destId="{35F1BFF1-EE32-4B86-86E8-8A6334952139}" srcOrd="2" destOrd="0" presId="urn:microsoft.com/office/officeart/2005/8/layout/process2"/>
    <dgm:cxn modelId="{DED82AD1-27E5-4779-B2CE-558B43F5FA1B}" type="presParOf" srcId="{3C6B326A-E8D0-4323-9706-0059CDDFCC5D}" destId="{E3794D2B-FBF3-4345-9013-C28E8EC7F3D1}" srcOrd="3" destOrd="0" presId="urn:microsoft.com/office/officeart/2005/8/layout/process2"/>
    <dgm:cxn modelId="{B104BA2A-4A67-4F6B-8B3C-019FF4CC2987}" type="presParOf" srcId="{E3794D2B-FBF3-4345-9013-C28E8EC7F3D1}" destId="{8C57AC32-C828-4CF0-AC44-D3E7BFAE798F}" srcOrd="0" destOrd="0" presId="urn:microsoft.com/office/officeart/2005/8/layout/process2"/>
    <dgm:cxn modelId="{44E20C2E-85D6-40C0-90D4-0A2C9A2F1033}" type="presParOf" srcId="{3C6B326A-E8D0-4323-9706-0059CDDFCC5D}" destId="{DFCE78F9-FDB4-4C4B-8B28-28F594C404D3}" srcOrd="4" destOrd="0" presId="urn:microsoft.com/office/officeart/2005/8/layout/process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625D60-3DB7-48CF-8FD9-495C97D58041}">
      <dsp:nvSpPr>
        <dsp:cNvPr id="0" name=""/>
        <dsp:cNvSpPr/>
      </dsp:nvSpPr>
      <dsp:spPr>
        <a:xfrm>
          <a:off x="272169" y="21212"/>
          <a:ext cx="438881" cy="438881"/>
        </a:xfrm>
        <a:prstGeom prst="ellipse">
          <a:avLst/>
        </a:prstGeom>
        <a:solidFill>
          <a:sysClr val="window" lastClr="FFFFFF">
            <a:alpha val="50000"/>
            <a:hueOff val="0"/>
            <a:satOff val="0"/>
            <a:lumOff val="0"/>
            <a:alphaOff val="0"/>
          </a:sysClr>
        </a:solidFill>
        <a:ln w="25400" cap="flat" cmpd="sng" algn="ctr">
          <a:solidFill>
            <a:srgbClr val="4472C4">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solidFill>
                <a:sysClr val="windowText" lastClr="000000">
                  <a:hueOff val="0"/>
                  <a:satOff val="0"/>
                  <a:lumOff val="0"/>
                  <a:alphaOff val="0"/>
                </a:sysClr>
              </a:solidFill>
              <a:latin typeface="ＭＳ Ｐゴシック" pitchFamily="50" charset="-128"/>
              <a:ea typeface="ＭＳ Ｐゴシック" pitchFamily="50" charset="-128"/>
              <a:cs typeface="+mn-cs"/>
            </a:rPr>
            <a:t>　　</a:t>
          </a:r>
          <a:endParaRPr kumimoji="1" lang="en-US" altLang="ja-JP" sz="1100" kern="1200" dirty="0">
            <a:solidFill>
              <a:sysClr val="windowText" lastClr="000000">
                <a:hueOff val="0"/>
                <a:satOff val="0"/>
                <a:lumOff val="0"/>
                <a:alphaOff val="0"/>
              </a:sysClr>
            </a:solidFill>
            <a:latin typeface="ＭＳ Ｐゴシック" pitchFamily="50" charset="-128"/>
            <a:ea typeface="ＭＳ Ｐゴシック" pitchFamily="50" charset="-128"/>
            <a:cs typeface="+mn-cs"/>
          </a:endParaRPr>
        </a:p>
        <a:p>
          <a:pPr marL="0" lvl="0" indent="0" algn="ctr" defTabSz="488950">
            <a:lnSpc>
              <a:spcPct val="90000"/>
            </a:lnSpc>
            <a:spcBef>
              <a:spcPct val="0"/>
            </a:spcBef>
            <a:spcAft>
              <a:spcPct val="35000"/>
            </a:spcAft>
            <a:buNone/>
          </a:pPr>
          <a:endParaRPr kumimoji="1" lang="ja-JP" altLang="en-US" sz="1100" kern="1200" dirty="0">
            <a:solidFill>
              <a:sysClr val="windowText" lastClr="000000">
                <a:hueOff val="0"/>
                <a:satOff val="0"/>
                <a:lumOff val="0"/>
                <a:alphaOff val="0"/>
              </a:sysClr>
            </a:solidFill>
            <a:latin typeface="ＭＳ Ｐゴシック" pitchFamily="50" charset="-128"/>
            <a:ea typeface="ＭＳ Ｐゴシック" pitchFamily="50" charset="-128"/>
            <a:cs typeface="+mn-cs"/>
          </a:endParaRPr>
        </a:p>
      </dsp:txBody>
      <dsp:txXfrm>
        <a:off x="377819" y="126939"/>
        <a:ext cx="227580" cy="139650"/>
      </dsp:txXfrm>
    </dsp:sp>
    <dsp:sp modelId="{F15F3410-C009-4F79-AFCD-1B24FBA3FB3E}">
      <dsp:nvSpPr>
        <dsp:cNvPr id="0" name=""/>
        <dsp:cNvSpPr/>
      </dsp:nvSpPr>
      <dsp:spPr>
        <a:xfrm>
          <a:off x="430532" y="295513"/>
          <a:ext cx="438881" cy="438881"/>
        </a:xfrm>
        <a:prstGeom prst="ellipse">
          <a:avLst/>
        </a:prstGeom>
        <a:solidFill>
          <a:sysClr val="window" lastClr="FFFFFF">
            <a:alpha val="50000"/>
            <a:hueOff val="0"/>
            <a:satOff val="0"/>
            <a:lumOff val="0"/>
            <a:alphaOff val="0"/>
          </a:sysClr>
        </a:solidFill>
        <a:ln w="25400" cap="flat" cmpd="sng" algn="ctr">
          <a:solidFill>
            <a:srgbClr val="4472C4">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solidFill>
                <a:sysClr val="windowText" lastClr="000000">
                  <a:hueOff val="0"/>
                  <a:satOff val="0"/>
                  <a:lumOff val="0"/>
                  <a:alphaOff val="0"/>
                </a:sysClr>
              </a:solidFill>
              <a:latin typeface="ＭＳ Ｐゴシック" pitchFamily="50" charset="-128"/>
              <a:ea typeface="ＭＳ Ｐゴシック" pitchFamily="50" charset="-128"/>
              <a:cs typeface="+mn-cs"/>
            </a:rPr>
            <a:t>　</a:t>
          </a:r>
        </a:p>
      </dsp:txBody>
      <dsp:txXfrm>
        <a:off x="603320" y="444241"/>
        <a:ext cx="186201" cy="170684"/>
      </dsp:txXfrm>
    </dsp:sp>
    <dsp:sp modelId="{A6430D4B-3250-4CF4-8C82-B10BECC2421C}">
      <dsp:nvSpPr>
        <dsp:cNvPr id="0" name=""/>
        <dsp:cNvSpPr/>
      </dsp:nvSpPr>
      <dsp:spPr>
        <a:xfrm>
          <a:off x="119340" y="295513"/>
          <a:ext cx="438881" cy="438881"/>
        </a:xfrm>
        <a:prstGeom prst="ellipse">
          <a:avLst/>
        </a:prstGeom>
        <a:solidFill>
          <a:sysClr val="window" lastClr="FFFFFF">
            <a:alpha val="50000"/>
            <a:hueOff val="0"/>
            <a:satOff val="0"/>
            <a:lumOff val="0"/>
            <a:alphaOff val="0"/>
          </a:sysClr>
        </a:solidFill>
        <a:ln w="25400" cap="flat" cmpd="sng" algn="ctr">
          <a:solidFill>
            <a:srgbClr val="4472C4">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solidFill>
                <a:sysClr val="windowText" lastClr="000000">
                  <a:hueOff val="0"/>
                  <a:satOff val="0"/>
                  <a:lumOff val="0"/>
                  <a:alphaOff val="0"/>
                </a:sysClr>
              </a:solidFill>
              <a:latin typeface="ＭＳ Ｐゴシック" pitchFamily="50" charset="-128"/>
              <a:ea typeface="ＭＳ Ｐゴシック" pitchFamily="50" charset="-128"/>
              <a:cs typeface="+mn-cs"/>
            </a:rPr>
            <a:t>　　</a:t>
          </a:r>
        </a:p>
      </dsp:txBody>
      <dsp:txXfrm>
        <a:off x="199232" y="444241"/>
        <a:ext cx="186201" cy="1706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EB7F9E-D204-4347-97EF-40A9272831C5}">
      <dsp:nvSpPr>
        <dsp:cNvPr id="0" name=""/>
        <dsp:cNvSpPr/>
      </dsp:nvSpPr>
      <dsp:spPr>
        <a:xfrm>
          <a:off x="310895" y="0"/>
          <a:ext cx="310895" cy="219202"/>
        </a:xfrm>
        <a:prstGeom prst="trapezoid">
          <a:avLst>
            <a:gd name="adj" fmla="val 70915"/>
          </a:avLst>
        </a:prstGeom>
        <a:solidFill>
          <a:sysClr val="window" lastClr="FFFFFF">
            <a:hueOff val="0"/>
            <a:satOff val="0"/>
            <a:lumOff val="0"/>
            <a:alphaOff val="0"/>
          </a:sysClr>
        </a:solidFill>
        <a:ln w="25400" cap="flat" cmpd="sng" algn="ctr">
          <a:solidFill>
            <a:srgbClr val="4472C4">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br>
            <a:rPr kumimoji="1" lang="en-US" altLang="ja-JP" sz="800" kern="1200" dirty="0">
              <a:solidFill>
                <a:sysClr val="windowText" lastClr="000000">
                  <a:hueOff val="0"/>
                  <a:satOff val="0"/>
                  <a:lumOff val="0"/>
                  <a:alphaOff val="0"/>
                </a:sysClr>
              </a:solidFill>
              <a:latin typeface="ＭＳ Ｐゴシック" pitchFamily="50" charset="-128"/>
              <a:ea typeface="ＭＳ Ｐゴシック" pitchFamily="50" charset="-128"/>
              <a:cs typeface="+mn-cs"/>
            </a:rPr>
          </a:br>
          <a:br>
            <a:rPr kumimoji="1" lang="en-US" altLang="ja-JP" sz="800" kern="1200" dirty="0">
              <a:solidFill>
                <a:sysClr val="windowText" lastClr="000000">
                  <a:hueOff val="0"/>
                  <a:satOff val="0"/>
                  <a:lumOff val="0"/>
                  <a:alphaOff val="0"/>
                </a:sysClr>
              </a:solidFill>
              <a:latin typeface="ＭＳ Ｐゴシック" pitchFamily="50" charset="-128"/>
              <a:ea typeface="ＭＳ Ｐゴシック" pitchFamily="50" charset="-128"/>
              <a:cs typeface="+mn-cs"/>
            </a:rPr>
          </a:br>
          <a:r>
            <a:rPr kumimoji="1" lang="ja-JP" altLang="en-US" sz="800" kern="1200" dirty="0">
              <a:solidFill>
                <a:sysClr val="windowText" lastClr="000000">
                  <a:hueOff val="0"/>
                  <a:satOff val="0"/>
                  <a:lumOff val="0"/>
                  <a:alphaOff val="0"/>
                </a:sysClr>
              </a:solidFill>
              <a:latin typeface="ＭＳ Ｐゴシック" pitchFamily="50" charset="-128"/>
              <a:ea typeface="ＭＳ Ｐゴシック" pitchFamily="50" charset="-128"/>
              <a:cs typeface="+mn-cs"/>
            </a:rPr>
            <a:t>　</a:t>
          </a:r>
          <a:endParaRPr kumimoji="1" lang="ja-JP" altLang="en-US" sz="800" kern="1200" dirty="0">
            <a:solidFill>
              <a:sysClr val="windowText" lastClr="000000">
                <a:hueOff val="0"/>
                <a:satOff val="0"/>
                <a:lumOff val="0"/>
                <a:alphaOff val="0"/>
              </a:sysClr>
            </a:solidFill>
            <a:latin typeface="Meiryo UI"/>
            <a:ea typeface="Meiryo UI"/>
            <a:cs typeface="+mn-cs"/>
          </a:endParaRPr>
        </a:p>
      </dsp:txBody>
      <dsp:txXfrm>
        <a:off x="414526" y="73067"/>
        <a:ext cx="103633" cy="146135"/>
      </dsp:txXfrm>
    </dsp:sp>
    <dsp:sp modelId="{FDE439D7-735A-4923-9CF4-C1BB06A4D434}">
      <dsp:nvSpPr>
        <dsp:cNvPr id="0" name=""/>
        <dsp:cNvSpPr/>
      </dsp:nvSpPr>
      <dsp:spPr>
        <a:xfrm>
          <a:off x="155447" y="219202"/>
          <a:ext cx="621791" cy="219202"/>
        </a:xfrm>
        <a:prstGeom prst="trapezoid">
          <a:avLst>
            <a:gd name="adj" fmla="val 70915"/>
          </a:avLst>
        </a:prstGeom>
        <a:solidFill>
          <a:sysClr val="window" lastClr="FFFFFF">
            <a:hueOff val="0"/>
            <a:satOff val="0"/>
            <a:lumOff val="0"/>
            <a:alphaOff val="0"/>
          </a:sysClr>
        </a:solidFill>
        <a:ln w="25400" cap="flat" cmpd="sng" algn="ctr">
          <a:solidFill>
            <a:srgbClr val="4472C4">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solidFill>
                <a:sysClr val="windowText" lastClr="000000">
                  <a:hueOff val="0"/>
                  <a:satOff val="0"/>
                  <a:lumOff val="0"/>
                  <a:alphaOff val="0"/>
                </a:sysClr>
              </a:solidFill>
              <a:latin typeface="Meiryo UI"/>
              <a:ea typeface="Meiryo UI"/>
              <a:cs typeface="+mn-cs"/>
            </a:rPr>
            <a:t>　</a:t>
          </a:r>
        </a:p>
      </dsp:txBody>
      <dsp:txXfrm>
        <a:off x="367892" y="275407"/>
        <a:ext cx="196902" cy="162997"/>
      </dsp:txXfrm>
    </dsp:sp>
    <dsp:sp modelId="{AB234529-082D-4080-AC42-1C4925473E99}">
      <dsp:nvSpPr>
        <dsp:cNvPr id="0" name=""/>
        <dsp:cNvSpPr/>
      </dsp:nvSpPr>
      <dsp:spPr>
        <a:xfrm>
          <a:off x="0" y="438404"/>
          <a:ext cx="932687" cy="219202"/>
        </a:xfrm>
        <a:prstGeom prst="trapezoid">
          <a:avLst>
            <a:gd name="adj" fmla="val 70915"/>
          </a:avLst>
        </a:prstGeom>
        <a:solidFill>
          <a:sysClr val="window" lastClr="FFFFFF">
            <a:hueOff val="0"/>
            <a:satOff val="0"/>
            <a:lumOff val="0"/>
            <a:alphaOff val="0"/>
          </a:sysClr>
        </a:solidFill>
        <a:ln w="25400" cap="flat" cmpd="sng" algn="ctr">
          <a:solidFill>
            <a:srgbClr val="4472C4">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solidFill>
                <a:sysClr val="windowText" lastClr="000000">
                  <a:hueOff val="0"/>
                  <a:satOff val="0"/>
                  <a:lumOff val="0"/>
                  <a:alphaOff val="0"/>
                </a:sysClr>
              </a:solidFill>
              <a:latin typeface="Meiryo UI"/>
              <a:ea typeface="Meiryo UI"/>
              <a:cs typeface="+mn-cs"/>
            </a:rPr>
            <a:t>　</a:t>
          </a:r>
        </a:p>
      </dsp:txBody>
      <dsp:txXfrm>
        <a:off x="266851" y="475874"/>
        <a:ext cx="398984" cy="1817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16F3AE-A25C-4519-A5A1-4FF9A1C0A54C}">
      <dsp:nvSpPr>
        <dsp:cNvPr id="0" name=""/>
        <dsp:cNvSpPr/>
      </dsp:nvSpPr>
      <dsp:spPr>
        <a:xfrm>
          <a:off x="287490" y="356"/>
          <a:ext cx="327808" cy="182115"/>
        </a:xfrm>
        <a:prstGeom prst="roundRect">
          <a:avLst>
            <a:gd name="adj" fmla="val 10000"/>
          </a:avLst>
        </a:prstGeom>
        <a:solidFill>
          <a:sysClr val="window" lastClr="FFFFFF">
            <a:hueOff val="0"/>
            <a:satOff val="0"/>
            <a:lumOff val="0"/>
            <a:alphaOff val="0"/>
          </a:sysClr>
        </a:solidFill>
        <a:ln w="25400" cap="flat" cmpd="sng" algn="ctr">
          <a:solidFill>
            <a:srgbClr val="4472C4">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solidFill>
                <a:sysClr val="windowText" lastClr="000000">
                  <a:hueOff val="0"/>
                  <a:satOff val="0"/>
                  <a:lumOff val="0"/>
                  <a:alphaOff val="0"/>
                </a:sysClr>
              </a:solidFill>
              <a:latin typeface="ＭＳ Ｐゴシック" pitchFamily="50" charset="-128"/>
              <a:ea typeface="ＭＳ Ｐゴシック" pitchFamily="50" charset="-128"/>
              <a:cs typeface="+mn-cs"/>
            </a:rPr>
            <a:t>　</a:t>
          </a:r>
        </a:p>
      </dsp:txBody>
      <dsp:txXfrm>
        <a:off x="292824" y="5690"/>
        <a:ext cx="317140" cy="171447"/>
      </dsp:txXfrm>
    </dsp:sp>
    <dsp:sp modelId="{C0C22B79-F5A3-432E-9496-989DFADA359C}">
      <dsp:nvSpPr>
        <dsp:cNvPr id="0" name=""/>
        <dsp:cNvSpPr/>
      </dsp:nvSpPr>
      <dsp:spPr>
        <a:xfrm rot="5400000">
          <a:off x="417248" y="187024"/>
          <a:ext cx="68293" cy="81952"/>
        </a:xfrm>
        <a:prstGeom prst="rightArrow">
          <a:avLst>
            <a:gd name="adj1" fmla="val 60000"/>
            <a:gd name="adj2" fmla="val 50000"/>
          </a:avLst>
        </a:prstGeom>
        <a:solidFill>
          <a:srgbClr val="4472C4">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Meiryo UI"/>
            <a:ea typeface="Meiryo UI"/>
            <a:cs typeface="+mn-cs"/>
          </a:endParaRPr>
        </a:p>
      </dsp:txBody>
      <dsp:txXfrm rot="-5400000">
        <a:off x="426809" y="193853"/>
        <a:ext cx="49172" cy="47805"/>
      </dsp:txXfrm>
    </dsp:sp>
    <dsp:sp modelId="{35F1BFF1-EE32-4B86-86E8-8A6334952139}">
      <dsp:nvSpPr>
        <dsp:cNvPr id="0" name=""/>
        <dsp:cNvSpPr/>
      </dsp:nvSpPr>
      <dsp:spPr>
        <a:xfrm>
          <a:off x="287490" y="273530"/>
          <a:ext cx="327808" cy="182115"/>
        </a:xfrm>
        <a:prstGeom prst="roundRect">
          <a:avLst>
            <a:gd name="adj" fmla="val 10000"/>
          </a:avLst>
        </a:prstGeom>
        <a:solidFill>
          <a:sysClr val="window" lastClr="FFFFFF">
            <a:hueOff val="0"/>
            <a:satOff val="0"/>
            <a:lumOff val="0"/>
            <a:alphaOff val="0"/>
          </a:sysClr>
        </a:solidFill>
        <a:ln w="25400" cap="flat" cmpd="sng" algn="ctr">
          <a:solidFill>
            <a:srgbClr val="4472C4">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solidFill>
                <a:sysClr val="windowText" lastClr="000000">
                  <a:hueOff val="0"/>
                  <a:satOff val="0"/>
                  <a:lumOff val="0"/>
                  <a:alphaOff val="0"/>
                </a:sysClr>
              </a:solidFill>
              <a:latin typeface="Meiryo UI"/>
              <a:ea typeface="Meiryo UI"/>
              <a:cs typeface="+mn-cs"/>
            </a:rPr>
            <a:t>　</a:t>
          </a:r>
        </a:p>
      </dsp:txBody>
      <dsp:txXfrm>
        <a:off x="292824" y="278864"/>
        <a:ext cx="317140" cy="171447"/>
      </dsp:txXfrm>
    </dsp:sp>
    <dsp:sp modelId="{E3794D2B-FBF3-4345-9013-C28E8EC7F3D1}">
      <dsp:nvSpPr>
        <dsp:cNvPr id="0" name=""/>
        <dsp:cNvSpPr/>
      </dsp:nvSpPr>
      <dsp:spPr>
        <a:xfrm rot="5400000">
          <a:off x="417248" y="460198"/>
          <a:ext cx="68293" cy="81952"/>
        </a:xfrm>
        <a:prstGeom prst="rightArrow">
          <a:avLst>
            <a:gd name="adj1" fmla="val 60000"/>
            <a:gd name="adj2" fmla="val 50000"/>
          </a:avLst>
        </a:prstGeom>
        <a:solidFill>
          <a:srgbClr val="4472C4">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Meiryo UI"/>
            <a:ea typeface="Meiryo UI"/>
            <a:cs typeface="+mn-cs"/>
          </a:endParaRPr>
        </a:p>
      </dsp:txBody>
      <dsp:txXfrm rot="-5400000">
        <a:off x="426809" y="467027"/>
        <a:ext cx="49172" cy="47805"/>
      </dsp:txXfrm>
    </dsp:sp>
    <dsp:sp modelId="{DFCE78F9-FDB4-4C4B-8B28-28F594C404D3}">
      <dsp:nvSpPr>
        <dsp:cNvPr id="0" name=""/>
        <dsp:cNvSpPr/>
      </dsp:nvSpPr>
      <dsp:spPr>
        <a:xfrm>
          <a:off x="287490" y="546703"/>
          <a:ext cx="327808" cy="182115"/>
        </a:xfrm>
        <a:prstGeom prst="roundRect">
          <a:avLst>
            <a:gd name="adj" fmla="val 10000"/>
          </a:avLst>
        </a:prstGeom>
        <a:solidFill>
          <a:sysClr val="window" lastClr="FFFFFF">
            <a:hueOff val="0"/>
            <a:satOff val="0"/>
            <a:lumOff val="0"/>
            <a:alphaOff val="0"/>
          </a:sysClr>
        </a:solidFill>
        <a:ln w="25400" cap="flat" cmpd="sng" algn="ctr">
          <a:solidFill>
            <a:srgbClr val="4472C4">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solidFill>
                <a:sysClr val="windowText" lastClr="000000">
                  <a:hueOff val="0"/>
                  <a:satOff val="0"/>
                  <a:lumOff val="0"/>
                  <a:alphaOff val="0"/>
                </a:sysClr>
              </a:solidFill>
              <a:latin typeface="Meiryo UI"/>
              <a:ea typeface="Meiryo UI"/>
              <a:cs typeface="+mn-cs"/>
            </a:rPr>
            <a:t>　</a:t>
          </a:r>
        </a:p>
      </dsp:txBody>
      <dsp:txXfrm>
        <a:off x="292824" y="552037"/>
        <a:ext cx="317140" cy="171447"/>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1026"/>
          <p:cNvSpPr>
            <a:spLocks noGrp="1" noChangeArrowheads="1"/>
          </p:cNvSpPr>
          <p:nvPr>
            <p:ph type="hdr" sz="quarter"/>
          </p:nvPr>
        </p:nvSpPr>
        <p:spPr bwMode="auto">
          <a:xfrm>
            <a:off x="1" y="0"/>
            <a:ext cx="2918193" cy="493628"/>
          </a:xfrm>
          <a:prstGeom prst="rect">
            <a:avLst/>
          </a:prstGeom>
          <a:noFill/>
          <a:ln w="9525">
            <a:noFill/>
            <a:miter lim="800000"/>
            <a:headEnd/>
            <a:tailEnd/>
          </a:ln>
          <a:effectLst/>
        </p:spPr>
        <p:txBody>
          <a:bodyPr vert="horz" wrap="square" lIns="90750" tIns="45376" rIns="90750" bIns="45376" numCol="1" anchor="t" anchorCtr="0" compatLnSpc="1">
            <a:prstTxWarp prst="textNoShape">
              <a:avLst/>
            </a:prstTxWarp>
          </a:bodyPr>
          <a:lstStyle>
            <a:lvl1pPr>
              <a:lnSpc>
                <a:spcPct val="100000"/>
              </a:lnSpc>
              <a:defRPr sz="1200">
                <a:solidFill>
                  <a:schemeClr val="tx1"/>
                </a:solidFill>
                <a:latin typeface="Times New Roman" charset="0"/>
                <a:ea typeface="ＭＳ Ｐゴシック" charset="-128"/>
              </a:defRPr>
            </a:lvl1pPr>
          </a:lstStyle>
          <a:p>
            <a:endParaRPr lang="en-US" altLang="ja-JP"/>
          </a:p>
        </p:txBody>
      </p:sp>
      <p:sp>
        <p:nvSpPr>
          <p:cNvPr id="33795" name="Rectangle 1027"/>
          <p:cNvSpPr>
            <a:spLocks noGrp="1" noChangeArrowheads="1"/>
          </p:cNvSpPr>
          <p:nvPr>
            <p:ph type="dt" sz="quarter" idx="1"/>
          </p:nvPr>
        </p:nvSpPr>
        <p:spPr bwMode="auto">
          <a:xfrm>
            <a:off x="3817571" y="0"/>
            <a:ext cx="2918193" cy="493628"/>
          </a:xfrm>
          <a:prstGeom prst="rect">
            <a:avLst/>
          </a:prstGeom>
          <a:noFill/>
          <a:ln w="9525">
            <a:noFill/>
            <a:miter lim="800000"/>
            <a:headEnd/>
            <a:tailEnd/>
          </a:ln>
          <a:effectLst/>
        </p:spPr>
        <p:txBody>
          <a:bodyPr vert="horz" wrap="square" lIns="90750" tIns="45376" rIns="90750" bIns="45376" numCol="1" anchor="t" anchorCtr="0" compatLnSpc="1">
            <a:prstTxWarp prst="textNoShape">
              <a:avLst/>
            </a:prstTxWarp>
          </a:bodyPr>
          <a:lstStyle>
            <a:lvl1pPr algn="r">
              <a:lnSpc>
                <a:spcPct val="100000"/>
              </a:lnSpc>
              <a:defRPr sz="1200">
                <a:solidFill>
                  <a:schemeClr val="tx1"/>
                </a:solidFill>
                <a:latin typeface="Times New Roman" charset="0"/>
                <a:ea typeface="ＭＳ Ｐゴシック" charset="-128"/>
              </a:defRPr>
            </a:lvl1pPr>
          </a:lstStyle>
          <a:p>
            <a:endParaRPr lang="en-US" altLang="ja-JP"/>
          </a:p>
        </p:txBody>
      </p:sp>
      <p:sp>
        <p:nvSpPr>
          <p:cNvPr id="33796" name="Rectangle 1028"/>
          <p:cNvSpPr>
            <a:spLocks noGrp="1" noChangeArrowheads="1"/>
          </p:cNvSpPr>
          <p:nvPr>
            <p:ph type="ftr" sz="quarter" idx="2"/>
          </p:nvPr>
        </p:nvSpPr>
        <p:spPr bwMode="auto">
          <a:xfrm>
            <a:off x="1" y="9372687"/>
            <a:ext cx="2918193" cy="493626"/>
          </a:xfrm>
          <a:prstGeom prst="rect">
            <a:avLst/>
          </a:prstGeom>
          <a:noFill/>
          <a:ln w="9525">
            <a:noFill/>
            <a:miter lim="800000"/>
            <a:headEnd/>
            <a:tailEnd/>
          </a:ln>
          <a:effectLst/>
        </p:spPr>
        <p:txBody>
          <a:bodyPr vert="horz" wrap="square" lIns="90750" tIns="45376" rIns="90750" bIns="45376" numCol="1" anchor="b" anchorCtr="0" compatLnSpc="1">
            <a:prstTxWarp prst="textNoShape">
              <a:avLst/>
            </a:prstTxWarp>
          </a:bodyPr>
          <a:lstStyle>
            <a:lvl1pPr>
              <a:lnSpc>
                <a:spcPct val="100000"/>
              </a:lnSpc>
              <a:defRPr sz="1200">
                <a:solidFill>
                  <a:schemeClr val="tx1"/>
                </a:solidFill>
                <a:latin typeface="Times New Roman" charset="0"/>
                <a:ea typeface="ＭＳ Ｐゴシック" charset="-128"/>
              </a:defRPr>
            </a:lvl1pPr>
          </a:lstStyle>
          <a:p>
            <a:endParaRPr lang="en-US" altLang="ja-JP"/>
          </a:p>
        </p:txBody>
      </p:sp>
      <p:sp>
        <p:nvSpPr>
          <p:cNvPr id="33797" name="Rectangle 1029"/>
          <p:cNvSpPr>
            <a:spLocks noGrp="1" noChangeArrowheads="1"/>
          </p:cNvSpPr>
          <p:nvPr>
            <p:ph type="sldNum" sz="quarter" idx="3"/>
          </p:nvPr>
        </p:nvSpPr>
        <p:spPr bwMode="auto">
          <a:xfrm>
            <a:off x="3817571" y="9372687"/>
            <a:ext cx="2918193" cy="493626"/>
          </a:xfrm>
          <a:prstGeom prst="rect">
            <a:avLst/>
          </a:prstGeom>
          <a:noFill/>
          <a:ln w="9525">
            <a:noFill/>
            <a:miter lim="800000"/>
            <a:headEnd/>
            <a:tailEnd/>
          </a:ln>
          <a:effectLst/>
        </p:spPr>
        <p:txBody>
          <a:bodyPr vert="horz" wrap="square" lIns="90750" tIns="45376" rIns="90750" bIns="45376" numCol="1" anchor="b" anchorCtr="0" compatLnSpc="1">
            <a:prstTxWarp prst="textNoShape">
              <a:avLst/>
            </a:prstTxWarp>
          </a:bodyPr>
          <a:lstStyle>
            <a:lvl1pPr algn="r">
              <a:lnSpc>
                <a:spcPct val="100000"/>
              </a:lnSpc>
              <a:defRPr sz="1200">
                <a:solidFill>
                  <a:schemeClr val="tx1"/>
                </a:solidFill>
                <a:latin typeface="Times New Roman" charset="0"/>
                <a:ea typeface="ＭＳ Ｐゴシック" charset="-128"/>
              </a:defRPr>
            </a:lvl1pPr>
          </a:lstStyle>
          <a:p>
            <a:fld id="{97EB0BD7-0D1B-461F-96D2-458D4659D7B9}" type="slidenum">
              <a:rPr lang="en-US" altLang="ja-JP"/>
              <a:pPr/>
              <a:t>‹#›</a:t>
            </a:fld>
            <a:endParaRPr lang="en-US" altLang="ja-JP"/>
          </a:p>
        </p:txBody>
      </p:sp>
    </p:spTree>
    <p:extLst>
      <p:ext uri="{BB962C8B-B14F-4D97-AF65-F5344CB8AC3E}">
        <p14:creationId xmlns:p14="http://schemas.microsoft.com/office/powerpoint/2010/main" val="25245746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1026"/>
          <p:cNvSpPr>
            <a:spLocks noGrp="1" noChangeArrowheads="1"/>
          </p:cNvSpPr>
          <p:nvPr>
            <p:ph type="hdr" sz="quarter"/>
          </p:nvPr>
        </p:nvSpPr>
        <p:spPr bwMode="auto">
          <a:xfrm>
            <a:off x="1" y="0"/>
            <a:ext cx="2918193" cy="493628"/>
          </a:xfrm>
          <a:prstGeom prst="rect">
            <a:avLst/>
          </a:prstGeom>
          <a:noFill/>
          <a:ln w="9525">
            <a:noFill/>
            <a:miter lim="800000"/>
            <a:headEnd/>
            <a:tailEnd/>
          </a:ln>
          <a:effectLst/>
        </p:spPr>
        <p:txBody>
          <a:bodyPr vert="horz" wrap="square" lIns="90750" tIns="45376" rIns="90750" bIns="45376" numCol="1" anchor="t" anchorCtr="0" compatLnSpc="1">
            <a:prstTxWarp prst="textNoShape">
              <a:avLst/>
            </a:prstTxWarp>
          </a:bodyPr>
          <a:lstStyle>
            <a:lvl1pPr>
              <a:lnSpc>
                <a:spcPct val="100000"/>
              </a:lnSpc>
              <a:defRPr sz="1200">
                <a:solidFill>
                  <a:schemeClr val="tx1"/>
                </a:solidFill>
                <a:latin typeface="Times New Roman" charset="0"/>
                <a:ea typeface="ＭＳ Ｐゴシック" charset="-128"/>
              </a:defRPr>
            </a:lvl1pPr>
          </a:lstStyle>
          <a:p>
            <a:endParaRPr lang="en-US" altLang="ja-JP"/>
          </a:p>
        </p:txBody>
      </p:sp>
      <p:sp>
        <p:nvSpPr>
          <p:cNvPr id="25603" name="Rectangle 1027"/>
          <p:cNvSpPr>
            <a:spLocks noGrp="1" noChangeArrowheads="1"/>
          </p:cNvSpPr>
          <p:nvPr>
            <p:ph type="dt" idx="1"/>
          </p:nvPr>
        </p:nvSpPr>
        <p:spPr bwMode="auto">
          <a:xfrm>
            <a:off x="3817571" y="0"/>
            <a:ext cx="2918193" cy="493628"/>
          </a:xfrm>
          <a:prstGeom prst="rect">
            <a:avLst/>
          </a:prstGeom>
          <a:noFill/>
          <a:ln w="9525">
            <a:noFill/>
            <a:miter lim="800000"/>
            <a:headEnd/>
            <a:tailEnd/>
          </a:ln>
          <a:effectLst/>
        </p:spPr>
        <p:txBody>
          <a:bodyPr vert="horz" wrap="square" lIns="90750" tIns="45376" rIns="90750" bIns="45376" numCol="1" anchor="t" anchorCtr="0" compatLnSpc="1">
            <a:prstTxWarp prst="textNoShape">
              <a:avLst/>
            </a:prstTxWarp>
          </a:bodyPr>
          <a:lstStyle>
            <a:lvl1pPr algn="r">
              <a:lnSpc>
                <a:spcPct val="100000"/>
              </a:lnSpc>
              <a:defRPr sz="1200">
                <a:solidFill>
                  <a:schemeClr val="tx1"/>
                </a:solidFill>
                <a:latin typeface="Times New Roman" charset="0"/>
                <a:ea typeface="ＭＳ Ｐゴシック" charset="-128"/>
              </a:defRPr>
            </a:lvl1pPr>
          </a:lstStyle>
          <a:p>
            <a:endParaRPr lang="en-US" altLang="ja-JP"/>
          </a:p>
        </p:txBody>
      </p:sp>
      <p:sp>
        <p:nvSpPr>
          <p:cNvPr id="25604" name="Rectangle 1028"/>
          <p:cNvSpPr>
            <a:spLocks noGrp="1" noRot="1" noChangeAspect="1" noChangeArrowheads="1" noTextEdit="1"/>
          </p:cNvSpPr>
          <p:nvPr>
            <p:ph type="sldImg" idx="2"/>
          </p:nvPr>
        </p:nvSpPr>
        <p:spPr bwMode="auto">
          <a:xfrm>
            <a:off x="901700" y="739775"/>
            <a:ext cx="4932363" cy="3700463"/>
          </a:xfrm>
          <a:prstGeom prst="rect">
            <a:avLst/>
          </a:prstGeom>
          <a:noFill/>
          <a:ln w="9525">
            <a:solidFill>
              <a:srgbClr val="000000"/>
            </a:solidFill>
            <a:miter lim="800000"/>
            <a:headEnd/>
            <a:tailEnd/>
          </a:ln>
          <a:effectLst/>
        </p:spPr>
      </p:sp>
      <p:sp>
        <p:nvSpPr>
          <p:cNvPr id="25605" name="Rectangle 1029"/>
          <p:cNvSpPr>
            <a:spLocks noGrp="1" noChangeArrowheads="1"/>
          </p:cNvSpPr>
          <p:nvPr>
            <p:ph type="body" sz="quarter" idx="3"/>
          </p:nvPr>
        </p:nvSpPr>
        <p:spPr bwMode="auto">
          <a:xfrm>
            <a:off x="897785" y="4687122"/>
            <a:ext cx="4940198" cy="4439530"/>
          </a:xfrm>
          <a:prstGeom prst="rect">
            <a:avLst/>
          </a:prstGeom>
          <a:noFill/>
          <a:ln w="9525">
            <a:noFill/>
            <a:miter lim="800000"/>
            <a:headEnd/>
            <a:tailEnd/>
          </a:ln>
          <a:effectLst/>
        </p:spPr>
        <p:txBody>
          <a:bodyPr vert="horz" wrap="square" lIns="90750" tIns="45376" rIns="90750" bIns="45376"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25606" name="Rectangle 1030"/>
          <p:cNvSpPr>
            <a:spLocks noGrp="1" noChangeArrowheads="1"/>
          </p:cNvSpPr>
          <p:nvPr>
            <p:ph type="ftr" sz="quarter" idx="4"/>
          </p:nvPr>
        </p:nvSpPr>
        <p:spPr bwMode="auto">
          <a:xfrm>
            <a:off x="1" y="9372687"/>
            <a:ext cx="2918193" cy="493626"/>
          </a:xfrm>
          <a:prstGeom prst="rect">
            <a:avLst/>
          </a:prstGeom>
          <a:noFill/>
          <a:ln w="9525">
            <a:noFill/>
            <a:miter lim="800000"/>
            <a:headEnd/>
            <a:tailEnd/>
          </a:ln>
          <a:effectLst/>
        </p:spPr>
        <p:txBody>
          <a:bodyPr vert="horz" wrap="square" lIns="90750" tIns="45376" rIns="90750" bIns="45376" numCol="1" anchor="b" anchorCtr="0" compatLnSpc="1">
            <a:prstTxWarp prst="textNoShape">
              <a:avLst/>
            </a:prstTxWarp>
          </a:bodyPr>
          <a:lstStyle>
            <a:lvl1pPr>
              <a:lnSpc>
                <a:spcPct val="100000"/>
              </a:lnSpc>
              <a:defRPr sz="1200">
                <a:solidFill>
                  <a:schemeClr val="tx1"/>
                </a:solidFill>
                <a:latin typeface="Times New Roman" charset="0"/>
                <a:ea typeface="ＭＳ Ｐゴシック" charset="-128"/>
              </a:defRPr>
            </a:lvl1pPr>
          </a:lstStyle>
          <a:p>
            <a:endParaRPr lang="en-US" altLang="ja-JP"/>
          </a:p>
        </p:txBody>
      </p:sp>
      <p:sp>
        <p:nvSpPr>
          <p:cNvPr id="25607" name="Rectangle 1031"/>
          <p:cNvSpPr>
            <a:spLocks noGrp="1" noChangeArrowheads="1"/>
          </p:cNvSpPr>
          <p:nvPr>
            <p:ph type="sldNum" sz="quarter" idx="5"/>
          </p:nvPr>
        </p:nvSpPr>
        <p:spPr bwMode="auto">
          <a:xfrm>
            <a:off x="3817571" y="9372687"/>
            <a:ext cx="2918193" cy="493626"/>
          </a:xfrm>
          <a:prstGeom prst="rect">
            <a:avLst/>
          </a:prstGeom>
          <a:noFill/>
          <a:ln w="9525">
            <a:noFill/>
            <a:miter lim="800000"/>
            <a:headEnd/>
            <a:tailEnd/>
          </a:ln>
          <a:effectLst/>
        </p:spPr>
        <p:txBody>
          <a:bodyPr vert="horz" wrap="square" lIns="90750" tIns="45376" rIns="90750" bIns="45376" numCol="1" anchor="b" anchorCtr="0" compatLnSpc="1">
            <a:prstTxWarp prst="textNoShape">
              <a:avLst/>
            </a:prstTxWarp>
          </a:bodyPr>
          <a:lstStyle>
            <a:lvl1pPr algn="r">
              <a:lnSpc>
                <a:spcPct val="100000"/>
              </a:lnSpc>
              <a:defRPr sz="1200">
                <a:solidFill>
                  <a:schemeClr val="tx1"/>
                </a:solidFill>
                <a:latin typeface="Times New Roman" charset="0"/>
                <a:ea typeface="ＭＳ Ｐゴシック" charset="-128"/>
              </a:defRPr>
            </a:lvl1pPr>
          </a:lstStyle>
          <a:p>
            <a:fld id="{8AF01994-2739-4319-8C13-74EB71056E38}" type="slidenum">
              <a:rPr lang="en-US" altLang="ja-JP"/>
              <a:pPr/>
              <a:t>‹#›</a:t>
            </a:fld>
            <a:endParaRPr lang="en-US" altLang="ja-JP"/>
          </a:p>
        </p:txBody>
      </p:sp>
    </p:spTree>
    <p:extLst>
      <p:ext uri="{BB962C8B-B14F-4D97-AF65-F5344CB8AC3E}">
        <p14:creationId xmlns:p14="http://schemas.microsoft.com/office/powerpoint/2010/main" val="324642950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charset="0"/>
        <a:ea typeface="ＭＳ Ｐ明朝" charset="-128"/>
        <a:cs typeface="+mn-cs"/>
      </a:defRPr>
    </a:lvl1pPr>
    <a:lvl2pPr marL="457200" algn="l" rtl="0" fontAlgn="base">
      <a:spcBef>
        <a:spcPct val="30000"/>
      </a:spcBef>
      <a:spcAft>
        <a:spcPct val="0"/>
      </a:spcAft>
      <a:defRPr kumimoji="1" sz="1200" kern="1200">
        <a:solidFill>
          <a:schemeClr val="tx1"/>
        </a:solidFill>
        <a:latin typeface="Times New Roman" charset="0"/>
        <a:ea typeface="ＭＳ Ｐ明朝" charset="-128"/>
        <a:cs typeface="+mn-cs"/>
      </a:defRPr>
    </a:lvl2pPr>
    <a:lvl3pPr marL="914400" algn="l" rtl="0" fontAlgn="base">
      <a:spcBef>
        <a:spcPct val="30000"/>
      </a:spcBef>
      <a:spcAft>
        <a:spcPct val="0"/>
      </a:spcAft>
      <a:defRPr kumimoji="1" sz="1200" kern="1200">
        <a:solidFill>
          <a:schemeClr val="tx1"/>
        </a:solidFill>
        <a:latin typeface="Times New Roman" charset="0"/>
        <a:ea typeface="ＭＳ Ｐ明朝" charset="-128"/>
        <a:cs typeface="+mn-cs"/>
      </a:defRPr>
    </a:lvl3pPr>
    <a:lvl4pPr marL="1371600" algn="l" rtl="0" fontAlgn="base">
      <a:spcBef>
        <a:spcPct val="30000"/>
      </a:spcBef>
      <a:spcAft>
        <a:spcPct val="0"/>
      </a:spcAft>
      <a:defRPr kumimoji="1" sz="1200" kern="1200">
        <a:solidFill>
          <a:schemeClr val="tx1"/>
        </a:solidFill>
        <a:latin typeface="Times New Roman" charset="0"/>
        <a:ea typeface="ＭＳ Ｐ明朝" charset="-128"/>
        <a:cs typeface="+mn-cs"/>
      </a:defRPr>
    </a:lvl4pPr>
    <a:lvl5pPr marL="1828800" algn="l" rtl="0" fontAlgn="base">
      <a:spcBef>
        <a:spcPct val="30000"/>
      </a:spcBef>
      <a:spcAft>
        <a:spcPct val="0"/>
      </a:spcAft>
      <a:defRPr kumimoji="1" sz="1200" kern="1200">
        <a:solidFill>
          <a:schemeClr val="tx1"/>
        </a:solidFill>
        <a:latin typeface="Times New Roman" charset="0"/>
        <a:ea typeface="ＭＳ Ｐ明朝"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8AF01994-2739-4319-8C13-74EB71056E38}" type="slidenum">
              <a:rPr lang="en-US" altLang="ja-JP" smtClean="0"/>
              <a:pPr/>
              <a:t>0</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1_表紙">
    <p:spTree>
      <p:nvGrpSpPr>
        <p:cNvPr id="1" name=""/>
        <p:cNvGrpSpPr/>
        <p:nvPr/>
      </p:nvGrpSpPr>
      <p:grpSpPr>
        <a:xfrm>
          <a:off x="0" y="0"/>
          <a:ext cx="0" cy="0"/>
          <a:chOff x="0" y="0"/>
          <a:chExt cx="0" cy="0"/>
        </a:xfrm>
      </p:grpSpPr>
      <p:sp>
        <p:nvSpPr>
          <p:cNvPr id="100" name="正方形/長方形 11"/>
          <p:cNvSpPr>
            <a:spLocks noChangeArrowheads="1"/>
          </p:cNvSpPr>
          <p:nvPr/>
        </p:nvSpPr>
        <p:spPr bwMode="gray">
          <a:xfrm>
            <a:off x="324644" y="2763058"/>
            <a:ext cx="8502650" cy="109537"/>
          </a:xfrm>
          <a:prstGeom prst="rect">
            <a:avLst/>
          </a:prstGeom>
          <a:solidFill>
            <a:srgbClr val="7373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63" name="グループ化 62"/>
          <p:cNvGrpSpPr/>
          <p:nvPr userDrawn="1"/>
        </p:nvGrpSpPr>
        <p:grpSpPr bwMode="gray">
          <a:xfrm>
            <a:off x="324643" y="2763058"/>
            <a:ext cx="2178447" cy="109537"/>
            <a:chOff x="312738" y="2747963"/>
            <a:chExt cx="1970087" cy="109537"/>
          </a:xfrm>
        </p:grpSpPr>
        <p:sp>
          <p:nvSpPr>
            <p:cNvPr id="64" name="正方形/長方形 63"/>
            <p:cNvSpPr/>
            <p:nvPr/>
          </p:nvSpPr>
          <p:spPr bwMode="gray">
            <a:xfrm>
              <a:off x="312738" y="2747963"/>
              <a:ext cx="1970087" cy="109537"/>
            </a:xfrm>
            <a:prstGeom prst="rect">
              <a:avLst/>
            </a:prstGeom>
            <a:solidFill>
              <a:srgbClr val="FF0026"/>
            </a:solidFill>
            <a:ln w="9525">
              <a:noFill/>
              <a:miter lim="800000"/>
              <a:headEnd/>
              <a:tailEnd/>
            </a:ln>
            <a:effectLst/>
          </p:spPr>
          <p:txBody>
            <a:bodyPr wrap="none" anchor="ctr"/>
            <a:lstStyle/>
            <a:p>
              <a:pPr fontAlgn="auto">
                <a:spcBef>
                  <a:spcPts val="0"/>
                </a:spcBef>
                <a:spcAft>
                  <a:spcPts val="0"/>
                </a:spcAft>
                <a:defRPr/>
              </a:pPr>
              <a:endParaRPr kumimoji="0" lang="ja-JP" altLang="en-US" sz="1800"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5" name="正方形/長方形 64"/>
            <p:cNvSpPr/>
            <p:nvPr/>
          </p:nvSpPr>
          <p:spPr bwMode="gray">
            <a:xfrm>
              <a:off x="312738" y="2747963"/>
              <a:ext cx="985837" cy="109537"/>
            </a:xfrm>
            <a:prstGeom prst="rect">
              <a:avLst/>
            </a:prstGeom>
            <a:solidFill>
              <a:srgbClr val="B3B3B3"/>
            </a:solidFill>
            <a:ln w="9525">
              <a:noFill/>
              <a:miter lim="800000"/>
              <a:headEnd/>
              <a:tailEnd/>
            </a:ln>
            <a:effectLst/>
          </p:spPr>
          <p:txBody>
            <a:bodyPr wrap="none" anchor="ctr"/>
            <a:lstStyle/>
            <a:p>
              <a:pPr algn="l" fontAlgn="auto">
                <a:spcBef>
                  <a:spcPts val="0"/>
                </a:spcBef>
                <a:spcAft>
                  <a:spcPts val="0"/>
                </a:spcAft>
                <a:defRPr/>
              </a:pPr>
              <a:endParaRPr kumimoji="0" lang="ja-JP" altLang="en-US" sz="1800"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42" name="スライド番号プレースホルダ 2"/>
          <p:cNvSpPr>
            <a:spLocks noGrp="1"/>
          </p:cNvSpPr>
          <p:nvPr userDrawn="1">
            <p:ph type="sldNum" sz="quarter" idx="10"/>
          </p:nvPr>
        </p:nvSpPr>
        <p:spPr bwMode="gray">
          <a:xfrm>
            <a:off x="8604250" y="6545263"/>
            <a:ext cx="488950" cy="304800"/>
          </a:xfrm>
          <a:prstGeom prst="rect">
            <a:avLst/>
          </a:prstGeom>
        </p:spPr>
        <p:txBody>
          <a:bodyPr/>
          <a:lstStyle>
            <a:lvl1pPr algn="r">
              <a:defRPr sz="1400" smtClean="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790173A9-6621-4FFE-BC07-AC198BDD4C9A}" type="slidenum">
              <a:rPr lang="en-US" altLang="ja-JP" smtClean="0"/>
              <a:pPr>
                <a:defRPr/>
              </a:pPr>
              <a:t>‹#›</a:t>
            </a:fld>
            <a:endParaRPr lang="en-US" altLang="ja-JP"/>
          </a:p>
        </p:txBody>
      </p:sp>
      <p:sp>
        <p:nvSpPr>
          <p:cNvPr id="43" name="タイトル 1"/>
          <p:cNvSpPr>
            <a:spLocks noGrp="1"/>
          </p:cNvSpPr>
          <p:nvPr userDrawn="1">
            <p:ph type="title"/>
          </p:nvPr>
        </p:nvSpPr>
        <p:spPr bwMode="gray">
          <a:xfrm>
            <a:off x="2428491" y="3113705"/>
            <a:ext cx="4649030" cy="584775"/>
          </a:xfrm>
          <a:prstGeom prst="rect">
            <a:avLst/>
          </a:prstGeom>
        </p:spPr>
        <p:txBody>
          <a:bodyPr wrap="none">
            <a:spAutoFit/>
          </a:bodyPr>
          <a:lstStyle>
            <a:lvl1pPr>
              <a:lnSpc>
                <a:spcPct val="100000"/>
              </a:lnSpc>
              <a:defRPr sz="3200" b="1">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dirty="0"/>
              <a:t>マスタ タイトルの書式設定</a:t>
            </a:r>
          </a:p>
        </p:txBody>
      </p:sp>
      <p:sp>
        <p:nvSpPr>
          <p:cNvPr id="49" name="テキスト プレースホルダ 48"/>
          <p:cNvSpPr>
            <a:spLocks noGrp="1"/>
          </p:cNvSpPr>
          <p:nvPr userDrawn="1">
            <p:ph type="body" sz="quarter" idx="11"/>
          </p:nvPr>
        </p:nvSpPr>
        <p:spPr bwMode="gray">
          <a:xfrm>
            <a:off x="2428491" y="3698480"/>
            <a:ext cx="3127779" cy="430887"/>
          </a:xfrm>
          <a:prstGeom prst="rect">
            <a:avLst/>
          </a:prstGeom>
        </p:spPr>
        <p:txBody>
          <a:bodyPr wrap="none">
            <a:spAutoFit/>
          </a:bodyPr>
          <a:lstStyle>
            <a:lvl1pPr>
              <a:buNone/>
              <a:defRPr sz="22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マスタ テキストの書式設定</a:t>
            </a:r>
          </a:p>
        </p:txBody>
      </p:sp>
      <p:sp>
        <p:nvSpPr>
          <p:cNvPr id="35" name="Text Box 13"/>
          <p:cNvSpPr txBox="1">
            <a:spLocks noChangeArrowheads="1"/>
          </p:cNvSpPr>
          <p:nvPr userDrawn="1"/>
        </p:nvSpPr>
        <p:spPr bwMode="gray">
          <a:xfrm>
            <a:off x="5749716" y="6599238"/>
            <a:ext cx="2943434" cy="216982"/>
          </a:xfrm>
          <a:prstGeom prst="rect">
            <a:avLst/>
          </a:prstGeom>
          <a:noFill/>
          <a:ln w="25400">
            <a:noFill/>
            <a:miter lim="800000"/>
            <a:headEnd/>
            <a:tailEnd/>
          </a:ln>
        </p:spPr>
        <p:txBody>
          <a:bodyPr wrap="none">
            <a:spAutoFit/>
          </a:bodyPr>
          <a:lstStyle/>
          <a:p>
            <a:pPr algn="r">
              <a:defRPr/>
            </a:pPr>
            <a:r>
              <a:rPr kumimoji="0" lang="en-US" altLang="ja-JP" sz="900" dirty="0">
                <a:solidFill>
                  <a:schemeClr val="tx1"/>
                </a:solidFill>
                <a:latin typeface="Arial" pitchFamily="34" charset="0"/>
                <a:cs typeface="Arial" pitchFamily="34" charset="0"/>
              </a:rPr>
              <a:t>© Hitachi Academy Co., Ltd. 2021. All rights reserved.</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2_章扉">
    <p:spTree>
      <p:nvGrpSpPr>
        <p:cNvPr id="1" name=""/>
        <p:cNvGrpSpPr/>
        <p:nvPr/>
      </p:nvGrpSpPr>
      <p:grpSpPr>
        <a:xfrm>
          <a:off x="0" y="0"/>
          <a:ext cx="0" cy="0"/>
          <a:chOff x="0" y="0"/>
          <a:chExt cx="0" cy="0"/>
        </a:xfrm>
      </p:grpSpPr>
      <p:sp>
        <p:nvSpPr>
          <p:cNvPr id="2" name="タイトル 1"/>
          <p:cNvSpPr>
            <a:spLocks noGrp="1"/>
          </p:cNvSpPr>
          <p:nvPr>
            <p:ph type="title"/>
          </p:nvPr>
        </p:nvSpPr>
        <p:spPr bwMode="gray">
          <a:xfrm>
            <a:off x="566738" y="3153460"/>
            <a:ext cx="4089581" cy="480131"/>
          </a:xfrm>
          <a:prstGeom prst="rect">
            <a:avLst/>
          </a:prstGeom>
        </p:spPr>
        <p:txBody>
          <a:bodyPr wrap="none">
            <a:spAutoFit/>
          </a:bodyPr>
          <a:lstStyle>
            <a:lvl1pPr>
              <a:defRPr sz="2800" b="1">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dirty="0"/>
              <a:t>マスタ タイトルの書式設定</a:t>
            </a:r>
          </a:p>
        </p:txBody>
      </p:sp>
      <p:sp>
        <p:nvSpPr>
          <p:cNvPr id="49" name="スライド番号プレースホルダ 2"/>
          <p:cNvSpPr>
            <a:spLocks noGrp="1"/>
          </p:cNvSpPr>
          <p:nvPr>
            <p:ph type="sldNum" sz="quarter" idx="10"/>
          </p:nvPr>
        </p:nvSpPr>
        <p:spPr bwMode="gray">
          <a:xfrm>
            <a:off x="8604250" y="6545263"/>
            <a:ext cx="488950" cy="304800"/>
          </a:xfrm>
          <a:prstGeom prst="rect">
            <a:avLst/>
          </a:prstGeom>
        </p:spPr>
        <p:txBody>
          <a:bodyPr/>
          <a:lstStyle>
            <a:lvl1pPr algn="r">
              <a:defRPr sz="1400" smtClean="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ED881F7E-4721-4672-B9D1-22F8E31EDEB5}" type="slidenum">
              <a:rPr lang="en-US" altLang="ja-JP" smtClean="0"/>
              <a:pPr>
                <a:defRPr/>
              </a:pPr>
              <a:t>‹#›</a:t>
            </a:fld>
            <a:endParaRPr lang="en-US" altLang="ja-JP"/>
          </a:p>
        </p:txBody>
      </p:sp>
      <p:sp>
        <p:nvSpPr>
          <p:cNvPr id="33" name="Text Box 13"/>
          <p:cNvSpPr txBox="1">
            <a:spLocks noChangeArrowheads="1"/>
          </p:cNvSpPr>
          <p:nvPr userDrawn="1"/>
        </p:nvSpPr>
        <p:spPr bwMode="gray">
          <a:xfrm>
            <a:off x="5421100" y="6599238"/>
            <a:ext cx="3272050" cy="216982"/>
          </a:xfrm>
          <a:prstGeom prst="rect">
            <a:avLst/>
          </a:prstGeom>
          <a:noFill/>
          <a:ln w="25400">
            <a:noFill/>
            <a:miter lim="800000"/>
            <a:headEnd/>
            <a:tailEnd/>
          </a:ln>
        </p:spPr>
        <p:txBody>
          <a:bodyPr wrap="none">
            <a:spAutoFit/>
          </a:bodyPr>
          <a:lstStyle/>
          <a:p>
            <a:pPr algn="r">
              <a:spcBef>
                <a:spcPct val="50000"/>
              </a:spcBef>
              <a:defRPr/>
            </a:pPr>
            <a:r>
              <a:rPr kumimoji="0" lang="en-US" altLang="ja-JP" sz="900" dirty="0">
                <a:solidFill>
                  <a:schemeClr val="tx1"/>
                </a:solidFill>
                <a:latin typeface="+mn-ea"/>
                <a:ea typeface="+mn-ea"/>
              </a:rPr>
              <a:t>© Hitachi Academy</a:t>
            </a:r>
            <a:r>
              <a:rPr kumimoji="0" lang="en-US" altLang="ja-JP" sz="900" baseline="0" dirty="0">
                <a:solidFill>
                  <a:schemeClr val="tx1"/>
                </a:solidFill>
                <a:latin typeface="+mn-ea"/>
                <a:ea typeface="+mn-ea"/>
              </a:rPr>
              <a:t> Co.,</a:t>
            </a:r>
            <a:r>
              <a:rPr kumimoji="0" lang="en-US" altLang="ja-JP" sz="900" dirty="0">
                <a:solidFill>
                  <a:schemeClr val="tx1"/>
                </a:solidFill>
                <a:latin typeface="+mn-ea"/>
                <a:ea typeface="+mn-ea"/>
              </a:rPr>
              <a:t> Ltd. 2021. All rights reserved.</a:t>
            </a:r>
          </a:p>
        </p:txBody>
      </p:sp>
      <p:sp>
        <p:nvSpPr>
          <p:cNvPr id="34" name="正方形/長方形 11"/>
          <p:cNvSpPr>
            <a:spLocks noChangeArrowheads="1"/>
          </p:cNvSpPr>
          <p:nvPr userDrawn="1"/>
        </p:nvSpPr>
        <p:spPr bwMode="gray">
          <a:xfrm>
            <a:off x="324644" y="2763058"/>
            <a:ext cx="8502650" cy="109537"/>
          </a:xfrm>
          <a:prstGeom prst="rect">
            <a:avLst/>
          </a:prstGeom>
          <a:solidFill>
            <a:srgbClr val="7373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5" name="グループ化 34"/>
          <p:cNvGrpSpPr/>
          <p:nvPr userDrawn="1"/>
        </p:nvGrpSpPr>
        <p:grpSpPr bwMode="gray">
          <a:xfrm>
            <a:off x="324643" y="2763058"/>
            <a:ext cx="2178447" cy="109537"/>
            <a:chOff x="312738" y="2747963"/>
            <a:chExt cx="1970087" cy="109537"/>
          </a:xfrm>
        </p:grpSpPr>
        <p:sp>
          <p:nvSpPr>
            <p:cNvPr id="36" name="正方形/長方形 35"/>
            <p:cNvSpPr/>
            <p:nvPr/>
          </p:nvSpPr>
          <p:spPr bwMode="gray">
            <a:xfrm>
              <a:off x="312738" y="2747963"/>
              <a:ext cx="1970087" cy="109537"/>
            </a:xfrm>
            <a:prstGeom prst="rect">
              <a:avLst/>
            </a:prstGeom>
            <a:solidFill>
              <a:srgbClr val="FF0026"/>
            </a:solidFill>
            <a:ln w="9525">
              <a:noFill/>
              <a:miter lim="800000"/>
              <a:headEnd/>
              <a:tailEnd/>
            </a:ln>
            <a:effectLst/>
          </p:spPr>
          <p:txBody>
            <a:bodyPr wrap="none" anchor="ctr"/>
            <a:lstStyle/>
            <a:p>
              <a:pPr fontAlgn="auto">
                <a:spcBef>
                  <a:spcPts val="0"/>
                </a:spcBef>
                <a:spcAft>
                  <a:spcPts val="0"/>
                </a:spcAft>
                <a:defRPr/>
              </a:pPr>
              <a:endParaRPr kumimoji="0" lang="ja-JP" altLang="en-US" sz="1800"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正方形/長方形 36"/>
            <p:cNvSpPr/>
            <p:nvPr/>
          </p:nvSpPr>
          <p:spPr bwMode="gray">
            <a:xfrm>
              <a:off x="312738" y="2747963"/>
              <a:ext cx="985837" cy="109537"/>
            </a:xfrm>
            <a:prstGeom prst="rect">
              <a:avLst/>
            </a:prstGeom>
            <a:solidFill>
              <a:srgbClr val="B3B3B3"/>
            </a:solidFill>
            <a:ln w="9525">
              <a:noFill/>
              <a:miter lim="800000"/>
              <a:headEnd/>
              <a:tailEnd/>
            </a:ln>
            <a:effectLst/>
          </p:spPr>
          <p:txBody>
            <a:bodyPr wrap="none" anchor="ctr"/>
            <a:lstStyle/>
            <a:p>
              <a:pPr algn="l" fontAlgn="auto">
                <a:spcBef>
                  <a:spcPts val="0"/>
                </a:spcBef>
                <a:spcAft>
                  <a:spcPts val="0"/>
                </a:spcAft>
                <a:defRPr/>
              </a:pPr>
              <a:endParaRPr kumimoji="0" lang="ja-JP" altLang="en-US" sz="1800"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1" name="テキスト プレースホルダ 48"/>
          <p:cNvSpPr>
            <a:spLocks noGrp="1"/>
          </p:cNvSpPr>
          <p:nvPr>
            <p:ph type="body" sz="quarter" idx="11"/>
          </p:nvPr>
        </p:nvSpPr>
        <p:spPr bwMode="gray">
          <a:xfrm>
            <a:off x="1528540" y="3656176"/>
            <a:ext cx="2861681" cy="400110"/>
          </a:xfrm>
          <a:prstGeom prst="rect">
            <a:avLst/>
          </a:prstGeom>
        </p:spPr>
        <p:txBody>
          <a:bodyPr wrap="none">
            <a:spAutoFit/>
          </a:bodyPr>
          <a:lstStyle>
            <a:lvl1pPr>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マスタ テキストの書式設定</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03_本文">
    <p:spTree>
      <p:nvGrpSpPr>
        <p:cNvPr id="1" name=""/>
        <p:cNvGrpSpPr/>
        <p:nvPr/>
      </p:nvGrpSpPr>
      <p:grpSpPr>
        <a:xfrm>
          <a:off x="0" y="0"/>
          <a:ext cx="0" cy="0"/>
          <a:chOff x="0" y="0"/>
          <a:chExt cx="0" cy="0"/>
        </a:xfrm>
      </p:grpSpPr>
      <p:sp>
        <p:nvSpPr>
          <p:cNvPr id="2" name="タイトル 1"/>
          <p:cNvSpPr>
            <a:spLocks noGrp="1"/>
          </p:cNvSpPr>
          <p:nvPr userDrawn="1">
            <p:ph type="title"/>
          </p:nvPr>
        </p:nvSpPr>
        <p:spPr bwMode="gray">
          <a:xfrm>
            <a:off x="113191" y="317995"/>
            <a:ext cx="3534942" cy="424732"/>
          </a:xfrm>
          <a:prstGeom prst="rect">
            <a:avLst/>
          </a:prstGeom>
        </p:spPr>
        <p:txBody>
          <a:bodyPr wrap="none">
            <a:spAutoFit/>
          </a:bodyPr>
          <a:lstStyle>
            <a:lvl1pPr>
              <a:defRPr sz="2400" b="1">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dirty="0"/>
              <a:t>マスタ タイトルの書式設定</a:t>
            </a:r>
          </a:p>
        </p:txBody>
      </p:sp>
      <p:sp>
        <p:nvSpPr>
          <p:cNvPr id="49" name="スライド番号プレースホルダ 2"/>
          <p:cNvSpPr>
            <a:spLocks noGrp="1"/>
          </p:cNvSpPr>
          <p:nvPr>
            <p:ph type="sldNum" sz="quarter" idx="10"/>
          </p:nvPr>
        </p:nvSpPr>
        <p:spPr bwMode="gray">
          <a:xfrm>
            <a:off x="8604250" y="6545263"/>
            <a:ext cx="488950" cy="304800"/>
          </a:xfrm>
          <a:prstGeom prst="rect">
            <a:avLst/>
          </a:prstGeom>
        </p:spPr>
        <p:txBody>
          <a:bodyPr/>
          <a:lstStyle>
            <a:lvl1pPr algn="r">
              <a:defRPr sz="1400" smtClean="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B69A64E9-DEE1-40B5-88E8-A6C3DD001D0B}" type="slidenum">
              <a:rPr lang="en-US" altLang="ja-JP" smtClean="0"/>
              <a:pPr>
                <a:defRPr/>
              </a:pPr>
              <a:t>‹#›</a:t>
            </a:fld>
            <a:endParaRPr lang="en-US" altLang="ja-JP"/>
          </a:p>
        </p:txBody>
      </p:sp>
      <p:sp>
        <p:nvSpPr>
          <p:cNvPr id="51" name="Text Box 13"/>
          <p:cNvSpPr txBox="1">
            <a:spLocks noChangeArrowheads="1"/>
          </p:cNvSpPr>
          <p:nvPr userDrawn="1"/>
        </p:nvSpPr>
        <p:spPr bwMode="gray">
          <a:xfrm>
            <a:off x="5421100" y="6599238"/>
            <a:ext cx="3272050" cy="216982"/>
          </a:xfrm>
          <a:prstGeom prst="rect">
            <a:avLst/>
          </a:prstGeom>
          <a:noFill/>
          <a:ln w="25400">
            <a:noFill/>
            <a:miter lim="800000"/>
            <a:headEnd/>
            <a:tailEnd/>
          </a:ln>
        </p:spPr>
        <p:txBody>
          <a:bodyPr wrap="none">
            <a:spAutoFit/>
          </a:bodyPr>
          <a:lstStyle/>
          <a:p>
            <a:pPr algn="r">
              <a:spcBef>
                <a:spcPct val="50000"/>
              </a:spcBef>
              <a:defRPr/>
            </a:pPr>
            <a:r>
              <a:rPr kumimoji="0" lang="en-US" altLang="ja-JP" sz="900" dirty="0">
                <a:solidFill>
                  <a:schemeClr val="tx1"/>
                </a:solidFill>
                <a:latin typeface="+mn-ea"/>
                <a:ea typeface="+mn-ea"/>
              </a:rPr>
              <a:t>© Hitachi Academy</a:t>
            </a:r>
            <a:r>
              <a:rPr kumimoji="0" lang="en-US" altLang="ja-JP" sz="900" baseline="0" dirty="0">
                <a:solidFill>
                  <a:schemeClr val="tx1"/>
                </a:solidFill>
                <a:latin typeface="+mn-ea"/>
                <a:ea typeface="+mn-ea"/>
              </a:rPr>
              <a:t> Co.,</a:t>
            </a:r>
            <a:r>
              <a:rPr kumimoji="0" lang="en-US" altLang="ja-JP" sz="900" dirty="0">
                <a:solidFill>
                  <a:schemeClr val="tx1"/>
                </a:solidFill>
                <a:latin typeface="+mn-ea"/>
                <a:ea typeface="+mn-ea"/>
              </a:rPr>
              <a:t> Ltd. 2021. All rights reserved.</a:t>
            </a:r>
          </a:p>
        </p:txBody>
      </p:sp>
      <p:sp>
        <p:nvSpPr>
          <p:cNvPr id="58" name="正方形/長方形 11"/>
          <p:cNvSpPr>
            <a:spLocks noChangeArrowheads="1"/>
          </p:cNvSpPr>
          <p:nvPr userDrawn="1"/>
        </p:nvSpPr>
        <p:spPr bwMode="gray">
          <a:xfrm>
            <a:off x="1" y="739775"/>
            <a:ext cx="9144000" cy="74485"/>
          </a:xfrm>
          <a:prstGeom prst="rect">
            <a:avLst/>
          </a:prstGeom>
          <a:solidFill>
            <a:srgbClr val="7373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9" name="グループ化 62"/>
          <p:cNvGrpSpPr/>
          <p:nvPr userDrawn="1"/>
        </p:nvGrpSpPr>
        <p:grpSpPr bwMode="gray">
          <a:xfrm>
            <a:off x="-4" y="739775"/>
            <a:ext cx="1481336" cy="74485"/>
            <a:chOff x="312738" y="2747963"/>
            <a:chExt cx="1970087" cy="109537"/>
          </a:xfrm>
        </p:grpSpPr>
        <p:sp>
          <p:nvSpPr>
            <p:cNvPr id="60" name="正方形/長方形 59"/>
            <p:cNvSpPr/>
            <p:nvPr/>
          </p:nvSpPr>
          <p:spPr bwMode="gray">
            <a:xfrm>
              <a:off x="312738" y="2747963"/>
              <a:ext cx="1970087" cy="109537"/>
            </a:xfrm>
            <a:prstGeom prst="rect">
              <a:avLst/>
            </a:prstGeom>
            <a:solidFill>
              <a:srgbClr val="FF0026"/>
            </a:solidFill>
            <a:ln w="9525">
              <a:noFill/>
              <a:miter lim="800000"/>
              <a:headEnd/>
              <a:tailEnd/>
            </a:ln>
            <a:effectLst/>
          </p:spPr>
          <p:txBody>
            <a:bodyPr wrap="none" anchor="ctr"/>
            <a:lstStyle/>
            <a:p>
              <a:pPr fontAlgn="auto">
                <a:spcBef>
                  <a:spcPts val="0"/>
                </a:spcBef>
                <a:spcAft>
                  <a:spcPts val="0"/>
                </a:spcAft>
                <a:defRPr/>
              </a:pPr>
              <a:endParaRPr kumimoji="0" lang="ja-JP" altLang="en-US" sz="1800"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正方形/長方形 60"/>
            <p:cNvSpPr/>
            <p:nvPr/>
          </p:nvSpPr>
          <p:spPr bwMode="gray">
            <a:xfrm>
              <a:off x="312738" y="2747963"/>
              <a:ext cx="985837" cy="109537"/>
            </a:xfrm>
            <a:prstGeom prst="rect">
              <a:avLst/>
            </a:prstGeom>
            <a:solidFill>
              <a:srgbClr val="B3B3B3"/>
            </a:solidFill>
            <a:ln w="9525">
              <a:noFill/>
              <a:miter lim="800000"/>
              <a:headEnd/>
              <a:tailEnd/>
            </a:ln>
            <a:effectLst/>
          </p:spPr>
          <p:txBody>
            <a:bodyPr wrap="none" anchor="ctr"/>
            <a:lstStyle/>
            <a:p>
              <a:pPr algn="l" fontAlgn="auto">
                <a:spcBef>
                  <a:spcPts val="0"/>
                </a:spcBef>
                <a:spcAft>
                  <a:spcPts val="0"/>
                </a:spcAft>
                <a:defRPr/>
              </a:pPr>
              <a:endParaRPr kumimoji="0" lang="ja-JP" altLang="en-US" sz="1800"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grpSp>
    </p:spTree>
    <p:extLst>
      <p:ext uri="{BB962C8B-B14F-4D97-AF65-F5344CB8AC3E}">
        <p14:creationId xmlns:p14="http://schemas.microsoft.com/office/powerpoint/2010/main" val="1624262972"/>
      </p:ext>
    </p:extLst>
  </p:cSld>
  <p:clrMapOvr>
    <a:masterClrMapping/>
  </p:clrMapOvr>
  <p:extLst>
    <p:ext uri="{DCECCB84-F9BA-43D5-87BE-67443E8EF086}">
      <p15:sldGuideLst xmlns:p15="http://schemas.microsoft.com/office/powerpoint/2012/main">
        <p15:guide id="1" pos="2880" userDrawn="1">
          <p15:clr>
            <a:srgbClr val="FBAE40"/>
          </p15:clr>
        </p15:guide>
        <p15:guide id="2" orient="horz" pos="2160" userDrawn="1">
          <p15:clr>
            <a:srgbClr val="FBAE40"/>
          </p15:clr>
        </p15:guide>
        <p15:guide id="3" pos="126" userDrawn="1">
          <p15:clr>
            <a:srgbClr val="FBAE40"/>
          </p15:clr>
        </p15:guide>
        <p15:guide id="4" pos="5634" userDrawn="1">
          <p15:clr>
            <a:srgbClr val="FBAE40"/>
          </p15:clr>
        </p15:guide>
        <p15:guide id="5" orient="horz" pos="636" userDrawn="1">
          <p15:clr>
            <a:srgbClr val="FBAE40"/>
          </p15:clr>
        </p15:guide>
        <p15:guide id="6" orient="horz" pos="4128"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4_奥付">
    <p:spTree>
      <p:nvGrpSpPr>
        <p:cNvPr id="1" name=""/>
        <p:cNvGrpSpPr/>
        <p:nvPr/>
      </p:nvGrpSpPr>
      <p:grpSpPr>
        <a:xfrm>
          <a:off x="0" y="0"/>
          <a:ext cx="0" cy="0"/>
          <a:chOff x="0" y="0"/>
          <a:chExt cx="0" cy="0"/>
        </a:xfrm>
      </p:grpSpPr>
      <p:sp>
        <p:nvSpPr>
          <p:cNvPr id="49" name="スライド番号プレースホルダ 2"/>
          <p:cNvSpPr>
            <a:spLocks noGrp="1"/>
          </p:cNvSpPr>
          <p:nvPr>
            <p:ph type="sldNum" sz="quarter" idx="10"/>
          </p:nvPr>
        </p:nvSpPr>
        <p:spPr bwMode="gray">
          <a:xfrm>
            <a:off x="8604250" y="6545263"/>
            <a:ext cx="488950" cy="304800"/>
          </a:xfrm>
          <a:prstGeom prst="rect">
            <a:avLst/>
          </a:prstGeom>
        </p:spPr>
        <p:txBody>
          <a:bodyPr/>
          <a:lstStyle>
            <a:lvl1pPr algn="r">
              <a:defRPr sz="1400" smtClean="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ED881F7E-4721-4672-B9D1-22F8E31EDEB5}" type="slidenum">
              <a:rPr lang="en-US" altLang="ja-JP" smtClean="0"/>
              <a:pPr>
                <a:defRPr/>
              </a:pPr>
              <a:t>‹#›</a:t>
            </a:fld>
            <a:endParaRPr lang="en-US" altLang="ja-JP"/>
          </a:p>
        </p:txBody>
      </p:sp>
      <p:sp>
        <p:nvSpPr>
          <p:cNvPr id="32" name="Text Box 13"/>
          <p:cNvSpPr txBox="1">
            <a:spLocks noChangeArrowheads="1"/>
          </p:cNvSpPr>
          <p:nvPr userDrawn="1"/>
        </p:nvSpPr>
        <p:spPr bwMode="gray">
          <a:xfrm>
            <a:off x="5421100" y="6599238"/>
            <a:ext cx="3272050" cy="216982"/>
          </a:xfrm>
          <a:prstGeom prst="rect">
            <a:avLst/>
          </a:prstGeom>
          <a:noFill/>
          <a:ln w="25400">
            <a:noFill/>
            <a:miter lim="800000"/>
            <a:headEnd/>
            <a:tailEnd/>
          </a:ln>
        </p:spPr>
        <p:txBody>
          <a:bodyPr wrap="none">
            <a:spAutoFit/>
          </a:bodyPr>
          <a:lstStyle/>
          <a:p>
            <a:pPr algn="r">
              <a:spcBef>
                <a:spcPct val="50000"/>
              </a:spcBef>
              <a:defRPr/>
            </a:pPr>
            <a:r>
              <a:rPr kumimoji="0" lang="en-US" altLang="ja-JP" sz="900" dirty="0">
                <a:solidFill>
                  <a:schemeClr val="tx1"/>
                </a:solidFill>
                <a:latin typeface="+mn-ea"/>
                <a:ea typeface="+mn-ea"/>
              </a:rPr>
              <a:t>© Hitachi Academy</a:t>
            </a:r>
            <a:r>
              <a:rPr kumimoji="0" lang="en-US" altLang="ja-JP" sz="900" baseline="0" dirty="0">
                <a:solidFill>
                  <a:schemeClr val="tx1"/>
                </a:solidFill>
                <a:latin typeface="+mn-ea"/>
                <a:ea typeface="+mn-ea"/>
              </a:rPr>
              <a:t> Co.,</a:t>
            </a:r>
            <a:r>
              <a:rPr kumimoji="0" lang="en-US" altLang="ja-JP" sz="900" dirty="0">
                <a:solidFill>
                  <a:schemeClr val="tx1"/>
                </a:solidFill>
                <a:latin typeface="+mn-ea"/>
                <a:ea typeface="+mn-ea"/>
              </a:rPr>
              <a:t> Ltd. 2021. All rights reserved.</a:t>
            </a:r>
          </a:p>
        </p:txBody>
      </p:sp>
      <p:sp>
        <p:nvSpPr>
          <p:cNvPr id="33" name="正方形/長方形 11"/>
          <p:cNvSpPr>
            <a:spLocks noChangeArrowheads="1"/>
          </p:cNvSpPr>
          <p:nvPr userDrawn="1"/>
        </p:nvSpPr>
        <p:spPr bwMode="gray">
          <a:xfrm>
            <a:off x="324644" y="2763058"/>
            <a:ext cx="8502650" cy="109537"/>
          </a:xfrm>
          <a:prstGeom prst="rect">
            <a:avLst/>
          </a:prstGeom>
          <a:solidFill>
            <a:srgbClr val="7373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4" name="グループ化 33"/>
          <p:cNvGrpSpPr/>
          <p:nvPr userDrawn="1"/>
        </p:nvGrpSpPr>
        <p:grpSpPr bwMode="gray">
          <a:xfrm>
            <a:off x="324643" y="2763058"/>
            <a:ext cx="2178447" cy="109537"/>
            <a:chOff x="312738" y="2747963"/>
            <a:chExt cx="1970087" cy="109537"/>
          </a:xfrm>
        </p:grpSpPr>
        <p:sp>
          <p:nvSpPr>
            <p:cNvPr id="35" name="正方形/長方形 34"/>
            <p:cNvSpPr/>
            <p:nvPr/>
          </p:nvSpPr>
          <p:spPr bwMode="gray">
            <a:xfrm>
              <a:off x="312738" y="2747963"/>
              <a:ext cx="1970087" cy="109537"/>
            </a:xfrm>
            <a:prstGeom prst="rect">
              <a:avLst/>
            </a:prstGeom>
            <a:solidFill>
              <a:srgbClr val="FF0026"/>
            </a:solidFill>
            <a:ln w="9525">
              <a:noFill/>
              <a:miter lim="800000"/>
              <a:headEnd/>
              <a:tailEnd/>
            </a:ln>
            <a:effectLst/>
          </p:spPr>
          <p:txBody>
            <a:bodyPr wrap="none" anchor="ctr"/>
            <a:lstStyle/>
            <a:p>
              <a:pPr fontAlgn="auto">
                <a:spcBef>
                  <a:spcPts val="0"/>
                </a:spcBef>
                <a:spcAft>
                  <a:spcPts val="0"/>
                </a:spcAft>
                <a:defRPr/>
              </a:pPr>
              <a:endParaRPr kumimoji="0" lang="ja-JP" altLang="en-US" sz="1800"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6" name="正方形/長方形 35"/>
            <p:cNvSpPr/>
            <p:nvPr/>
          </p:nvSpPr>
          <p:spPr bwMode="gray">
            <a:xfrm>
              <a:off x="312738" y="2747963"/>
              <a:ext cx="985837" cy="109537"/>
            </a:xfrm>
            <a:prstGeom prst="rect">
              <a:avLst/>
            </a:prstGeom>
            <a:solidFill>
              <a:srgbClr val="B3B3B3"/>
            </a:solidFill>
            <a:ln w="9525">
              <a:noFill/>
              <a:miter lim="800000"/>
              <a:headEnd/>
              <a:tailEnd/>
            </a:ln>
            <a:effectLst/>
          </p:spPr>
          <p:txBody>
            <a:bodyPr wrap="none" anchor="ctr"/>
            <a:lstStyle/>
            <a:p>
              <a:pPr algn="l" fontAlgn="auto">
                <a:spcBef>
                  <a:spcPts val="0"/>
                </a:spcBef>
                <a:spcAft>
                  <a:spcPts val="0"/>
                </a:spcAft>
                <a:defRPr/>
              </a:pPr>
              <a:endParaRPr kumimoji="0" lang="ja-JP" altLang="en-US" sz="1800"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05_白紙">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1" r:id="rId1"/>
    <p:sldLayoutId id="2147483679" r:id="rId2"/>
    <p:sldLayoutId id="2147483684" r:id="rId3"/>
    <p:sldLayoutId id="2147483683" r:id="rId4"/>
    <p:sldLayoutId id="2147483677" r:id="rId5"/>
  </p:sldLayoutIdLst>
  <p:hf hdr="0" ftr="0" dt="0"/>
  <p:txStyles>
    <p:title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Data" Target="../diagrams/data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2.png"/><Relationship Id="rId17" Type="http://schemas.microsoft.com/office/2007/relationships/diagramDrawing" Target="../diagrams/drawing3.xml"/><Relationship Id="rId2" Type="http://schemas.openxmlformats.org/officeDocument/2006/relationships/diagramData" Target="../diagrams/data1.xml"/><Relationship Id="rId16" Type="http://schemas.openxmlformats.org/officeDocument/2006/relationships/diagramColors" Target="../diagrams/colors3.xml"/><Relationship Id="rId1" Type="http://schemas.openxmlformats.org/officeDocument/2006/relationships/slideLayout" Target="../slideLayouts/slideLayout5.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QuickStyle" Target="../diagrams/quickStyle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p:cNvSpPr txBox="1"/>
          <p:nvPr/>
        </p:nvSpPr>
        <p:spPr>
          <a:xfrm>
            <a:off x="223838" y="327025"/>
            <a:ext cx="2669320" cy="480131"/>
          </a:xfrm>
          <a:prstGeom prst="rect">
            <a:avLst/>
          </a:prstGeom>
          <a:noFill/>
        </p:spPr>
        <p:txBody>
          <a:bodyPr wrap="none" rtlCol="0">
            <a:spAutoFit/>
          </a:bodyPr>
          <a:lstStyle/>
          <a:p>
            <a:r>
              <a:rPr lang="ja-JP" altLang="en-US" sz="2800" b="1" dirty="0">
                <a:solidFill>
                  <a:schemeClr val="tx1"/>
                </a:solidFill>
                <a:latin typeface="+mn-ea"/>
                <a:ea typeface="+mn-ea"/>
              </a:rPr>
              <a:t>課題演習の説明</a:t>
            </a:r>
            <a:endParaRPr kumimoji="1" lang="ja-JP" altLang="en-US" sz="2800" b="1" dirty="0">
              <a:solidFill>
                <a:schemeClr val="tx1"/>
              </a:solidFill>
              <a:latin typeface="+mn-ea"/>
              <a:ea typeface="+mn-ea"/>
            </a:endParaRPr>
          </a:p>
        </p:txBody>
      </p:sp>
      <p:sp>
        <p:nvSpPr>
          <p:cNvPr id="39937" name="Rectangle 1"/>
          <p:cNvSpPr>
            <a:spLocks noChangeArrowheads="1"/>
          </p:cNvSpPr>
          <p:nvPr/>
        </p:nvSpPr>
        <p:spPr bwMode="auto">
          <a:xfrm>
            <a:off x="223838" y="819836"/>
            <a:ext cx="8783174"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ts val="300"/>
              </a:spcBef>
              <a:spcAft>
                <a:spcPct val="0"/>
              </a:spcAft>
              <a:buClrTx/>
              <a:buSzTx/>
              <a:buFontTx/>
              <a:buNone/>
              <a:tabLst/>
            </a:pPr>
            <a:r>
              <a:rPr kumimoji="1" lang="ja-JP" sz="1800" b="1" i="0" u="none" strike="noStrike" cap="none" normalizeH="0" baseline="0" dirty="0">
                <a:ln>
                  <a:noFill/>
                </a:ln>
                <a:solidFill>
                  <a:schemeClr val="tx1"/>
                </a:solidFill>
                <a:effectLst/>
                <a:latin typeface="+mn-ea"/>
                <a:ea typeface="+mn-ea"/>
                <a:cs typeface="メイリオ" pitchFamily="50" charset="-128"/>
              </a:rPr>
              <a:t>ビジュアル技法を使い、聞き手の目を引き付ける資料デザイン</a:t>
            </a:r>
            <a:r>
              <a:rPr kumimoji="1" lang="ja-JP" altLang="en-US" sz="1800" b="1" i="0" u="none" strike="noStrike" cap="none" normalizeH="0" baseline="0" dirty="0">
                <a:ln>
                  <a:noFill/>
                </a:ln>
                <a:solidFill>
                  <a:schemeClr val="tx1"/>
                </a:solidFill>
                <a:effectLst/>
                <a:latin typeface="+mn-ea"/>
                <a:ea typeface="+mn-ea"/>
                <a:cs typeface="メイリオ" pitchFamily="50" charset="-128"/>
              </a:rPr>
              <a:t>になっているかをレビューします</a:t>
            </a:r>
            <a:r>
              <a:rPr kumimoji="1" lang="ja-JP" sz="1800" b="1" i="0" u="none" strike="noStrike" cap="none" normalizeH="0" baseline="0" dirty="0">
                <a:ln>
                  <a:noFill/>
                </a:ln>
                <a:solidFill>
                  <a:schemeClr val="tx1"/>
                </a:solidFill>
                <a:effectLst/>
                <a:latin typeface="+mn-ea"/>
                <a:ea typeface="+mn-ea"/>
                <a:cs typeface="メイリオ" pitchFamily="50" charset="-128"/>
              </a:rPr>
              <a:t>。</a:t>
            </a:r>
            <a:br>
              <a:rPr kumimoji="1" lang="en-US" altLang="ja-JP" sz="1800" b="1" i="0" u="none" strike="noStrike" cap="none" normalizeH="0" baseline="0" dirty="0">
                <a:ln>
                  <a:noFill/>
                </a:ln>
                <a:solidFill>
                  <a:schemeClr val="tx1"/>
                </a:solidFill>
                <a:effectLst/>
                <a:latin typeface="+mn-ea"/>
                <a:ea typeface="+mn-ea"/>
                <a:cs typeface="メイリオ" pitchFamily="50" charset="-128"/>
              </a:rPr>
            </a:br>
            <a:r>
              <a:rPr kumimoji="1" lang="ja-JP" sz="1800" b="1" i="0" u="none" strike="noStrike" cap="none" normalizeH="0" baseline="0" dirty="0">
                <a:ln>
                  <a:noFill/>
                </a:ln>
                <a:solidFill>
                  <a:schemeClr val="tx1"/>
                </a:solidFill>
                <a:effectLst/>
                <a:latin typeface="+mn-ea"/>
                <a:ea typeface="+mn-ea"/>
                <a:cs typeface="メイリオ" pitchFamily="50" charset="-128"/>
              </a:rPr>
              <a:t>（整理整頓、配色、図解、余白の活用</a:t>
            </a:r>
            <a:r>
              <a:rPr lang="ja-JP" altLang="en-US" sz="1800" b="1" dirty="0">
                <a:solidFill>
                  <a:schemeClr val="tx1"/>
                </a:solidFill>
                <a:latin typeface="+mn-ea"/>
                <a:ea typeface="+mn-ea"/>
                <a:cs typeface="メイリオ" pitchFamily="50" charset="-128"/>
              </a:rPr>
              <a:t>、ユニバーサルデザインへの配慮</a:t>
            </a:r>
            <a:r>
              <a:rPr kumimoji="1" lang="ja-JP" sz="1800" b="1" i="0" u="none" strike="noStrike" cap="none" normalizeH="0" baseline="0" dirty="0">
                <a:ln>
                  <a:noFill/>
                </a:ln>
                <a:solidFill>
                  <a:schemeClr val="tx1"/>
                </a:solidFill>
                <a:effectLst/>
                <a:latin typeface="+mn-ea"/>
                <a:ea typeface="+mn-ea"/>
                <a:cs typeface="メイリオ" pitchFamily="50" charset="-128"/>
              </a:rPr>
              <a:t>など）。</a:t>
            </a:r>
            <a:endParaRPr kumimoji="1" lang="ja-JP" sz="1800" b="1" i="0" u="none" strike="noStrike" cap="none" normalizeH="0" baseline="0" dirty="0">
              <a:ln>
                <a:noFill/>
              </a:ln>
              <a:solidFill>
                <a:schemeClr val="tx1"/>
              </a:solidFill>
              <a:effectLst/>
              <a:latin typeface="+mn-ea"/>
              <a:ea typeface="+mn-ea"/>
              <a:cs typeface="ＭＳ Ｐゴシック" pitchFamily="50" charset="-128"/>
            </a:endParaRPr>
          </a:p>
        </p:txBody>
      </p:sp>
      <p:sp>
        <p:nvSpPr>
          <p:cNvPr id="39938" name="Rectangle 2"/>
          <p:cNvSpPr>
            <a:spLocks noChangeArrowheads="1"/>
          </p:cNvSpPr>
          <p:nvPr/>
        </p:nvSpPr>
        <p:spPr bwMode="auto">
          <a:xfrm>
            <a:off x="442427" y="1702118"/>
            <a:ext cx="8429280" cy="1877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indent="0" defTabSz="914400" eaLnBrk="1" latinLnBrk="0" hangingPunct="1">
              <a:lnSpc>
                <a:spcPct val="100000"/>
              </a:lnSpc>
              <a:spcBef>
                <a:spcPts val="300"/>
              </a:spcBef>
              <a:buClrTx/>
              <a:buSzTx/>
              <a:buFontTx/>
              <a:buNone/>
              <a:tabLst/>
            </a:pPr>
            <a:r>
              <a:rPr lang="en-US" altLang="ja-JP" sz="1600" b="1" dirty="0">
                <a:solidFill>
                  <a:srgbClr val="FF6600"/>
                </a:solidFill>
                <a:latin typeface="+mn-ea"/>
                <a:ea typeface="+mn-ea"/>
              </a:rPr>
              <a:t>【</a:t>
            </a:r>
            <a:r>
              <a:rPr lang="ja-JP" altLang="en-US" sz="1600" b="1" dirty="0">
                <a:solidFill>
                  <a:srgbClr val="FF6600"/>
                </a:solidFill>
                <a:latin typeface="+mn-ea"/>
                <a:ea typeface="+mn-ea"/>
              </a:rPr>
              <a:t>演習課題の説明</a:t>
            </a:r>
            <a:r>
              <a:rPr lang="en-US" altLang="ja-JP" sz="1600" b="1" dirty="0">
                <a:solidFill>
                  <a:srgbClr val="FF6600"/>
                </a:solidFill>
                <a:latin typeface="+mn-ea"/>
                <a:ea typeface="+mn-ea"/>
              </a:rPr>
              <a:t>】</a:t>
            </a:r>
            <a:endParaRPr lang="ja-JP" altLang="en-US" sz="1600" b="1" dirty="0">
              <a:solidFill>
                <a:srgbClr val="FF6600"/>
              </a:solidFill>
              <a:latin typeface="+mn-ea"/>
              <a:ea typeface="+mn-ea"/>
            </a:endParaRPr>
          </a:p>
          <a:p>
            <a:pPr marL="285750" indent="-285750" eaLnBrk="0" hangingPunct="0">
              <a:lnSpc>
                <a:spcPct val="100000"/>
              </a:lnSpc>
              <a:buFont typeface="Wingdings" panose="05000000000000000000" pitchFamily="2" charset="2"/>
              <a:buChar char="l"/>
            </a:pPr>
            <a:r>
              <a:rPr lang="ja-JP" altLang="en-US" sz="1600" dirty="0">
                <a:solidFill>
                  <a:prstClr val="black"/>
                </a:solidFill>
                <a:latin typeface="Meiryo UI"/>
                <a:ea typeface="Meiryo UI"/>
              </a:rPr>
              <a:t>この演習課題は、大森システム社</a:t>
            </a:r>
            <a:r>
              <a:rPr lang="en-US" altLang="ja-JP" sz="1600" dirty="0">
                <a:solidFill>
                  <a:prstClr val="black"/>
                </a:solidFill>
                <a:latin typeface="Meiryo UI"/>
                <a:ea typeface="Meiryo UI"/>
              </a:rPr>
              <a:t>(</a:t>
            </a:r>
            <a:r>
              <a:rPr lang="ja-JP" altLang="en-US" sz="1600" dirty="0">
                <a:solidFill>
                  <a:prstClr val="black"/>
                </a:solidFill>
                <a:latin typeface="Meiryo UI"/>
                <a:ea typeface="Meiryo UI"/>
              </a:rPr>
              <a:t>架空</a:t>
            </a:r>
            <a:r>
              <a:rPr lang="en-US" altLang="ja-JP" sz="1600" dirty="0">
                <a:solidFill>
                  <a:prstClr val="black"/>
                </a:solidFill>
                <a:latin typeface="Meiryo UI"/>
                <a:ea typeface="Meiryo UI"/>
              </a:rPr>
              <a:t>)</a:t>
            </a:r>
            <a:r>
              <a:rPr lang="ja-JP" altLang="en-US" sz="1600" dirty="0">
                <a:solidFill>
                  <a:prstClr val="black"/>
                </a:solidFill>
                <a:latin typeface="Meiryo UI"/>
                <a:ea typeface="Meiryo UI"/>
              </a:rPr>
              <a:t>が提供する、製造業向けのデータ活用ソリューション</a:t>
            </a:r>
            <a:r>
              <a:rPr lang="en-US" altLang="ja-JP" sz="1600" dirty="0">
                <a:solidFill>
                  <a:prstClr val="black"/>
                </a:solidFill>
                <a:latin typeface="Meiryo UI"/>
                <a:ea typeface="Meiryo UI"/>
              </a:rPr>
              <a:t>(</a:t>
            </a:r>
            <a:r>
              <a:rPr lang="ja-JP" altLang="en-US" sz="1600" dirty="0">
                <a:solidFill>
                  <a:prstClr val="black"/>
                </a:solidFill>
                <a:latin typeface="Meiryo UI"/>
                <a:ea typeface="Meiryo UI"/>
              </a:rPr>
              <a:t>架空</a:t>
            </a:r>
            <a:r>
              <a:rPr lang="en-US" altLang="ja-JP" sz="1600" dirty="0">
                <a:solidFill>
                  <a:prstClr val="black"/>
                </a:solidFill>
                <a:latin typeface="Meiryo UI"/>
                <a:ea typeface="Meiryo UI"/>
              </a:rPr>
              <a:t>)</a:t>
            </a:r>
            <a:r>
              <a:rPr lang="ja-JP" altLang="en-US" sz="1600" dirty="0">
                <a:solidFill>
                  <a:prstClr val="black"/>
                </a:solidFill>
                <a:latin typeface="Meiryo UI"/>
                <a:ea typeface="Meiryo UI"/>
              </a:rPr>
              <a:t>をお客様に紹介する提案資料の抜粋です。</a:t>
            </a:r>
            <a:endParaRPr lang="en-US" altLang="ja-JP" sz="1600" dirty="0">
              <a:solidFill>
                <a:prstClr val="black"/>
              </a:solidFill>
              <a:latin typeface="Meiryo UI"/>
              <a:ea typeface="Meiryo UI"/>
            </a:endParaRPr>
          </a:p>
          <a:p>
            <a:pPr marL="285750" indent="-285750" eaLnBrk="0" hangingPunct="0">
              <a:lnSpc>
                <a:spcPct val="100000"/>
              </a:lnSpc>
              <a:buFont typeface="Wingdings" panose="05000000000000000000" pitchFamily="2" charset="2"/>
              <a:buChar char="l"/>
            </a:pPr>
            <a:r>
              <a:rPr lang="ja-JP" altLang="en-US" sz="1600" dirty="0">
                <a:solidFill>
                  <a:prstClr val="black"/>
                </a:solidFill>
                <a:latin typeface="Meiryo UI"/>
                <a:ea typeface="Meiryo UI"/>
              </a:rPr>
              <a:t>このソリューションのターゲットは、製品の生産性や品質を向上させたいと考えている製造現場の責任者です。</a:t>
            </a:r>
            <a:endParaRPr lang="en-US" altLang="ja-JP" sz="1600" dirty="0">
              <a:solidFill>
                <a:prstClr val="black"/>
              </a:solidFill>
              <a:latin typeface="Meiryo UI"/>
              <a:ea typeface="Meiryo UI"/>
            </a:endParaRPr>
          </a:p>
          <a:p>
            <a:pPr marL="285750" indent="-285750" eaLnBrk="0" hangingPunct="0">
              <a:lnSpc>
                <a:spcPct val="100000"/>
              </a:lnSpc>
              <a:buFont typeface="Wingdings" panose="05000000000000000000" pitchFamily="2" charset="2"/>
              <a:buChar char="l"/>
            </a:pPr>
            <a:r>
              <a:rPr lang="ja-JP" altLang="en-US" sz="1600" dirty="0">
                <a:solidFill>
                  <a:prstClr val="black"/>
                </a:solidFill>
                <a:latin typeface="Meiryo UI"/>
                <a:ea typeface="Meiryo UI"/>
                <a:cs typeface="メイリオ" pitchFamily="50" charset="-128"/>
              </a:rPr>
              <a:t>演習課題は、ソリューションの特長を伝えるスライド１枚と、ソリューションの導入事例（効果）を伝えるスライド２枚から構成されています。</a:t>
            </a:r>
            <a:endParaRPr kumimoji="1" lang="en-US" altLang="ja-JP" sz="1600" b="0" i="0" u="none" strike="noStrike" cap="none" normalizeH="0" baseline="0" dirty="0">
              <a:ln>
                <a:noFill/>
              </a:ln>
              <a:solidFill>
                <a:schemeClr val="tx1"/>
              </a:solidFill>
              <a:effectLst/>
              <a:latin typeface="+mn-ea"/>
              <a:ea typeface="+mn-ea"/>
              <a:cs typeface="メイリオ" pitchFamily="50" charset="-128"/>
            </a:endParaRPr>
          </a:p>
        </p:txBody>
      </p:sp>
      <p:sp>
        <p:nvSpPr>
          <p:cNvPr id="14" name="Rectangle 1"/>
          <p:cNvSpPr>
            <a:spLocks noChangeArrowheads="1"/>
          </p:cNvSpPr>
          <p:nvPr/>
        </p:nvSpPr>
        <p:spPr bwMode="auto">
          <a:xfrm>
            <a:off x="441325" y="3839870"/>
            <a:ext cx="4758034" cy="13619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nSpc>
                <a:spcPct val="100000"/>
              </a:lnSpc>
              <a:spcBef>
                <a:spcPts val="300"/>
              </a:spcBef>
            </a:pPr>
            <a:r>
              <a:rPr lang="en-US" altLang="ja-JP" sz="1600" b="1" dirty="0">
                <a:solidFill>
                  <a:srgbClr val="FF6600"/>
                </a:solidFill>
                <a:latin typeface="+mn-ea"/>
                <a:ea typeface="+mn-ea"/>
                <a:cs typeface="ＭＳ Ｐゴシック" pitchFamily="50" charset="-128"/>
              </a:rPr>
              <a:t>【</a:t>
            </a:r>
            <a:r>
              <a:rPr lang="ja-JP" altLang="en-US" sz="1600" b="1" dirty="0">
                <a:solidFill>
                  <a:srgbClr val="FF6600"/>
                </a:solidFill>
                <a:latin typeface="+mn-ea"/>
                <a:ea typeface="+mn-ea"/>
                <a:cs typeface="ＭＳ Ｐゴシック" pitchFamily="50" charset="-128"/>
              </a:rPr>
              <a:t>研修受講前に取り組むこと</a:t>
            </a:r>
            <a:r>
              <a:rPr lang="en-US" altLang="ja-JP" sz="1600" b="1" dirty="0">
                <a:solidFill>
                  <a:srgbClr val="FF6600"/>
                </a:solidFill>
                <a:latin typeface="+mn-ea"/>
                <a:ea typeface="+mn-ea"/>
                <a:cs typeface="ＭＳ Ｐゴシック" pitchFamily="50" charset="-128"/>
              </a:rPr>
              <a:t>】</a:t>
            </a:r>
          </a:p>
          <a:p>
            <a:pPr marL="285750" lvl="0" indent="-285750">
              <a:lnSpc>
                <a:spcPct val="100000"/>
              </a:lnSpc>
              <a:spcBef>
                <a:spcPts val="300"/>
              </a:spcBef>
              <a:buFont typeface="Wingdings" panose="05000000000000000000" pitchFamily="2" charset="2"/>
              <a:buChar char="l"/>
            </a:pPr>
            <a:r>
              <a:rPr lang="ja-JP" altLang="en-US" sz="1600" dirty="0">
                <a:solidFill>
                  <a:prstClr val="black"/>
                </a:solidFill>
                <a:latin typeface="Meiryo UI"/>
                <a:ea typeface="Meiryo UI"/>
              </a:rPr>
              <a:t>研修受講当日までに、上記背景をふまえて修正すべき箇所を指摘し、どのように修正するとよいかを検討した意見をメモなどにまとめてください。</a:t>
            </a:r>
            <a:br>
              <a:rPr lang="en-US" altLang="ja-JP" sz="1600" dirty="0">
                <a:solidFill>
                  <a:prstClr val="black"/>
                </a:solidFill>
                <a:latin typeface="Meiryo UI"/>
                <a:ea typeface="Meiryo UI"/>
              </a:rPr>
            </a:br>
            <a:r>
              <a:rPr lang="ja-JP" altLang="en-US" sz="1600" dirty="0">
                <a:solidFill>
                  <a:prstClr val="black"/>
                </a:solidFill>
                <a:latin typeface="Meiryo UI"/>
                <a:ea typeface="Meiryo UI"/>
              </a:rPr>
              <a:t>当日のレビュー演習で使用します</a:t>
            </a:r>
            <a:endParaRPr lang="en-US" altLang="ja-JP" sz="1600" dirty="0">
              <a:solidFill>
                <a:prstClr val="black"/>
              </a:solidFill>
              <a:latin typeface="Meiryo UI"/>
              <a:ea typeface="Meiryo UI"/>
            </a:endParaRPr>
          </a:p>
        </p:txBody>
      </p:sp>
      <p:sp>
        <p:nvSpPr>
          <p:cNvPr id="16" name="Rectangle 1"/>
          <p:cNvSpPr>
            <a:spLocks noChangeArrowheads="1"/>
          </p:cNvSpPr>
          <p:nvPr/>
        </p:nvSpPr>
        <p:spPr bwMode="auto">
          <a:xfrm>
            <a:off x="441325" y="5454401"/>
            <a:ext cx="1952779" cy="62324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indent="0" defTabSz="914400" eaLnBrk="1" latinLnBrk="0" hangingPunct="1">
              <a:lnSpc>
                <a:spcPct val="100000"/>
              </a:lnSpc>
              <a:spcBef>
                <a:spcPts val="300"/>
              </a:spcBef>
              <a:buClrTx/>
              <a:buSzTx/>
              <a:buFontTx/>
              <a:buNone/>
              <a:tabLst/>
            </a:pPr>
            <a:r>
              <a:rPr lang="en-US" altLang="ja-JP" sz="1600" b="1" dirty="0">
                <a:solidFill>
                  <a:srgbClr val="FF6600"/>
                </a:solidFill>
                <a:latin typeface="+mn-ea"/>
                <a:ea typeface="+mn-ea"/>
              </a:rPr>
              <a:t>【</a:t>
            </a:r>
            <a:r>
              <a:rPr lang="ja-JP" altLang="en-US" sz="1600" b="1" dirty="0">
                <a:solidFill>
                  <a:srgbClr val="FF6600"/>
                </a:solidFill>
                <a:latin typeface="+mn-ea"/>
                <a:ea typeface="+mn-ea"/>
              </a:rPr>
              <a:t>検討するスライド</a:t>
            </a:r>
            <a:r>
              <a:rPr lang="en-US" altLang="ja-JP" sz="1600" b="1" dirty="0">
                <a:solidFill>
                  <a:srgbClr val="FF6600"/>
                </a:solidFill>
                <a:latin typeface="+mn-ea"/>
                <a:ea typeface="+mn-ea"/>
              </a:rPr>
              <a:t>】</a:t>
            </a:r>
          </a:p>
          <a:p>
            <a:pPr marL="285750" marR="0" lvl="0" indent="-285750" algn="l" defTabSz="914400" rtl="0" eaLnBrk="1" fontAlgn="base" latinLnBrk="0" hangingPunct="1">
              <a:lnSpc>
                <a:spcPct val="100000"/>
              </a:lnSpc>
              <a:spcBef>
                <a:spcPts val="300"/>
              </a:spcBef>
              <a:spcAft>
                <a:spcPct val="0"/>
              </a:spcAft>
              <a:buClrTx/>
              <a:buSzTx/>
              <a:buFont typeface="Wingdings" panose="05000000000000000000" pitchFamily="2" charset="2"/>
              <a:buChar char="l"/>
              <a:tabLst/>
            </a:pPr>
            <a:r>
              <a:rPr lang="en-US" altLang="ja-JP" sz="1600" dirty="0">
                <a:solidFill>
                  <a:schemeClr val="tx1"/>
                </a:solidFill>
                <a:latin typeface="+mn-ea"/>
                <a:ea typeface="+mn-ea"/>
                <a:cs typeface="ＭＳ Ｐゴシック" pitchFamily="50" charset="-128"/>
              </a:rPr>
              <a:t>No3</a:t>
            </a:r>
            <a:r>
              <a:rPr lang="ja-JP" altLang="en-US" sz="1600" dirty="0">
                <a:solidFill>
                  <a:schemeClr val="tx1"/>
                </a:solidFill>
                <a:latin typeface="+mn-ea"/>
                <a:ea typeface="+mn-ea"/>
                <a:cs typeface="ＭＳ Ｐゴシック" pitchFamily="50" charset="-128"/>
              </a:rPr>
              <a:t>、</a:t>
            </a:r>
            <a:r>
              <a:rPr lang="en-US" altLang="ja-JP" sz="1600" dirty="0">
                <a:solidFill>
                  <a:schemeClr val="tx1"/>
                </a:solidFill>
                <a:latin typeface="+mn-ea"/>
                <a:ea typeface="+mn-ea"/>
                <a:cs typeface="ＭＳ Ｐゴシック" pitchFamily="50" charset="-128"/>
              </a:rPr>
              <a:t>No4</a:t>
            </a:r>
            <a:r>
              <a:rPr lang="ja-JP" altLang="en-US" sz="1600" dirty="0">
                <a:solidFill>
                  <a:schemeClr val="tx1"/>
                </a:solidFill>
                <a:latin typeface="+mn-ea"/>
                <a:ea typeface="+mn-ea"/>
                <a:cs typeface="ＭＳ Ｐゴシック" pitchFamily="50" charset="-128"/>
              </a:rPr>
              <a:t>、</a:t>
            </a:r>
            <a:r>
              <a:rPr lang="en-US" altLang="ja-JP" sz="1600" dirty="0">
                <a:solidFill>
                  <a:schemeClr val="tx1"/>
                </a:solidFill>
                <a:latin typeface="+mn-ea"/>
                <a:ea typeface="+mn-ea"/>
                <a:cs typeface="ＭＳ Ｐゴシック" pitchFamily="50" charset="-128"/>
              </a:rPr>
              <a:t>No5</a:t>
            </a:r>
            <a:endParaRPr kumimoji="1" lang="ja-JP" sz="1600" b="0" i="0" u="none" strike="noStrike" cap="none" normalizeH="0" baseline="0" dirty="0">
              <a:ln>
                <a:noFill/>
              </a:ln>
              <a:solidFill>
                <a:schemeClr val="tx1"/>
              </a:solidFill>
              <a:effectLst/>
              <a:latin typeface="+mn-ea"/>
              <a:ea typeface="+mn-ea"/>
              <a:cs typeface="ＭＳ Ｐゴシック" pitchFamily="50" charset="-128"/>
            </a:endParaRPr>
          </a:p>
        </p:txBody>
      </p:sp>
      <p:pic>
        <p:nvPicPr>
          <p:cNvPr id="1026" name="Picture 2" descr="https://cnt06.apac.service.hitachi.net/sites/ICircus/ClipArt/Picture_OriginalClipArt/01_04_032A.png">
            <a:extLst>
              <a:ext uri="{FF2B5EF4-FFF2-40B4-BE49-F238E27FC236}">
                <a16:creationId xmlns:a16="http://schemas.microsoft.com/office/drawing/2014/main" id="{2B1CF8A2-328B-4408-ABED-FD03DEE6FB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9359" y="4074119"/>
            <a:ext cx="3672348" cy="260839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テキスト ボックス 73">
            <a:extLst>
              <a:ext uri="{FF2B5EF4-FFF2-40B4-BE49-F238E27FC236}">
                <a16:creationId xmlns:a16="http://schemas.microsoft.com/office/drawing/2014/main" id="{E76A6837-F90C-4F6B-B8AC-168044E4D3F1}"/>
              </a:ext>
            </a:extLst>
          </p:cNvPr>
          <p:cNvSpPr txBox="1"/>
          <p:nvPr/>
        </p:nvSpPr>
        <p:spPr>
          <a:xfrm>
            <a:off x="223838" y="327025"/>
            <a:ext cx="2590774" cy="397032"/>
          </a:xfrm>
          <a:prstGeom prst="rect">
            <a:avLst/>
          </a:prstGeom>
          <a:noFill/>
        </p:spPr>
        <p:txBody>
          <a:bodyPr wrap="none" rtlCol="0">
            <a:spAutoFit/>
          </a:bodyPr>
          <a:lstStyle/>
          <a:p>
            <a:r>
              <a:rPr lang="ja-JP" altLang="en-US" sz="2200" b="1" dirty="0">
                <a:solidFill>
                  <a:prstClr val="black"/>
                </a:solidFill>
                <a:latin typeface="Meiryo UI"/>
                <a:ea typeface="Meiryo UI"/>
              </a:rPr>
              <a:t>前提コースのポイント</a:t>
            </a:r>
          </a:p>
        </p:txBody>
      </p:sp>
      <p:sp>
        <p:nvSpPr>
          <p:cNvPr id="75" name="正方形/長方形 74">
            <a:extLst>
              <a:ext uri="{FF2B5EF4-FFF2-40B4-BE49-F238E27FC236}">
                <a16:creationId xmlns:a16="http://schemas.microsoft.com/office/drawing/2014/main" id="{F5C512C9-B6BE-4E08-9FC4-0B95FA00AC5B}"/>
              </a:ext>
            </a:extLst>
          </p:cNvPr>
          <p:cNvSpPr/>
          <p:nvPr/>
        </p:nvSpPr>
        <p:spPr>
          <a:xfrm>
            <a:off x="223838" y="757794"/>
            <a:ext cx="4275137" cy="2828645"/>
          </a:xfrm>
          <a:prstGeom prst="rect">
            <a:avLst/>
          </a:prstGeom>
          <a:solidFill>
            <a:srgbClr val="EAEAEA"/>
          </a:solidFill>
          <a:ln w="19050" cap="flat" cmpd="sng" algn="ctr">
            <a:solidFill>
              <a:sysClr val="windowText" lastClr="000000">
                <a:lumMod val="50000"/>
                <a:lumOff val="50000"/>
              </a:sysClr>
            </a:solidFill>
            <a:prstDash val="solid"/>
          </a:ln>
          <a:effectLst/>
        </p:spPr>
        <p:txBody>
          <a:bodyPr lIns="72000" rIns="72000" rtlCol="0" anchor="t"/>
          <a:lstStyle/>
          <a:p>
            <a:pPr marL="0" marR="0" lvl="0" indent="0" defTabSz="914400" eaLnBrk="1" fontAlgn="auto" latinLnBrk="0" hangingPunct="1">
              <a:lnSpc>
                <a:spcPct val="100000"/>
              </a:lnSpc>
              <a:spcBef>
                <a:spcPts val="0"/>
              </a:spcBef>
              <a:spcAft>
                <a:spcPts val="600"/>
              </a:spcAft>
              <a:buClrTx/>
              <a:buSzTx/>
              <a:buFontTx/>
              <a:buNone/>
              <a:tabLst/>
              <a:defRPr/>
            </a:pPr>
            <a:r>
              <a:rPr kumimoji="0" lang="ja-JP" altLang="en-US" sz="2000" b="0" i="0" u="none" strike="noStrike" kern="0" cap="none" spc="0" normalizeH="0" baseline="0" noProof="0" dirty="0">
                <a:ln>
                  <a:noFill/>
                </a:ln>
                <a:solidFill>
                  <a:prstClr val="black"/>
                </a:solidFill>
                <a:effectLst/>
                <a:uLnTx/>
                <a:uFillTx/>
                <a:latin typeface="Meiryo UI"/>
                <a:ea typeface="Meiryo UI"/>
                <a:cs typeface="+mn-cs"/>
              </a:rPr>
              <a:t>図解</a:t>
            </a:r>
            <a:endParaRPr kumimoji="0" lang="en-US" altLang="ja-JP" sz="2000" b="0" i="0" u="none" strike="noStrike" kern="0" cap="none" spc="0" normalizeH="0" baseline="0" noProof="0" dirty="0">
              <a:ln>
                <a:noFill/>
              </a:ln>
              <a:solidFill>
                <a:prstClr val="black"/>
              </a:solidFill>
              <a:effectLst/>
              <a:uLnTx/>
              <a:uFillTx/>
              <a:latin typeface="Meiryo UI"/>
              <a:ea typeface="Meiryo UI"/>
              <a:cs typeface="+mn-cs"/>
            </a:endParaRP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図解は、情報を整理・分析することと、情報を可視化するプロセスに分けられる</a:t>
            </a: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基本の</a:t>
            </a:r>
            <a:r>
              <a:rPr kumimoji="0" lang="en-US" altLang="ja-JP" sz="1400" b="0" i="0" u="none" strike="noStrike" kern="0" cap="none" spc="0" normalizeH="0" baseline="0" noProof="0" dirty="0">
                <a:ln>
                  <a:noFill/>
                </a:ln>
                <a:solidFill>
                  <a:prstClr val="black"/>
                </a:solidFill>
                <a:effectLst/>
                <a:uLnTx/>
                <a:uFillTx/>
                <a:latin typeface="Meiryo UI"/>
                <a:ea typeface="Meiryo UI"/>
                <a:cs typeface="+mn-cs"/>
              </a:rPr>
              <a:t>4</a:t>
            </a: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パターン</a:t>
            </a:r>
            <a:endParaRPr kumimoji="0" lang="en-US" altLang="ja-JP" sz="1400" b="0" i="0" u="none" strike="noStrike" kern="0" cap="none" spc="0" normalizeH="0" baseline="0" noProof="0" dirty="0">
              <a:ln>
                <a:noFill/>
              </a:ln>
              <a:solidFill>
                <a:prstClr val="black"/>
              </a:solidFill>
              <a:effectLst/>
              <a:uLnTx/>
              <a:uFillTx/>
              <a:latin typeface="Meiryo UI"/>
              <a:ea typeface="Meiryo UI"/>
              <a:cs typeface="+mn-cs"/>
            </a:endParaRP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endParaRPr kumimoji="0" lang="en-US" altLang="ja-JP" sz="1400" b="0" i="0" u="none" strike="noStrike" kern="0" cap="none" spc="0" normalizeH="0" baseline="0" noProof="0" dirty="0">
              <a:ln>
                <a:noFill/>
              </a:ln>
              <a:solidFill>
                <a:prstClr val="black"/>
              </a:solidFill>
              <a:effectLst/>
              <a:uLnTx/>
              <a:uFillTx/>
              <a:latin typeface="Meiryo UI"/>
              <a:ea typeface="Meiryo UI"/>
              <a:cs typeface="+mn-cs"/>
            </a:endParaRP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endParaRPr kumimoji="0" lang="en-US" altLang="ja-JP" sz="1400" b="0" i="0" u="none" strike="noStrike" kern="0" cap="none" spc="0" normalizeH="0" baseline="0" noProof="0" dirty="0">
              <a:ln>
                <a:noFill/>
              </a:ln>
              <a:solidFill>
                <a:prstClr val="black"/>
              </a:solidFill>
              <a:effectLst/>
              <a:uLnTx/>
              <a:uFillTx/>
              <a:latin typeface="Meiryo UI"/>
              <a:ea typeface="Meiryo UI"/>
              <a:cs typeface="+mn-cs"/>
            </a:endParaRP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endParaRPr kumimoji="0" lang="en-US" altLang="ja-JP" sz="1400" b="0" i="0" u="none" strike="noStrike" kern="0" cap="none" spc="0" normalizeH="0" baseline="0" noProof="0" dirty="0">
              <a:ln>
                <a:noFill/>
              </a:ln>
              <a:solidFill>
                <a:prstClr val="black"/>
              </a:solidFill>
              <a:effectLst/>
              <a:uLnTx/>
              <a:uFillTx/>
              <a:latin typeface="Meiryo UI"/>
              <a:ea typeface="Meiryo UI"/>
              <a:cs typeface="+mn-cs"/>
            </a:endParaRP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endParaRPr kumimoji="0" lang="en-US" altLang="ja-JP" sz="1400" b="0" i="0" u="none" strike="noStrike" kern="0" cap="none" spc="0" normalizeH="0" baseline="0" noProof="0" dirty="0">
              <a:ln>
                <a:noFill/>
              </a:ln>
              <a:solidFill>
                <a:prstClr val="black"/>
              </a:solidFill>
              <a:effectLst/>
              <a:uLnTx/>
              <a:uFillTx/>
              <a:latin typeface="Meiryo UI"/>
              <a:ea typeface="Meiryo UI"/>
              <a:cs typeface="+mn-cs"/>
            </a:endParaRP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endParaRPr kumimoji="0" lang="en-US" altLang="ja-JP" sz="1400" b="0" i="0" u="none" strike="noStrike" kern="0" cap="none" spc="0" normalizeH="0" baseline="0" noProof="0" dirty="0">
              <a:ln>
                <a:noFill/>
              </a:ln>
              <a:solidFill>
                <a:prstClr val="black"/>
              </a:solidFill>
              <a:effectLst/>
              <a:uLnTx/>
              <a:uFillTx/>
              <a:latin typeface="Meiryo UI"/>
              <a:ea typeface="Meiryo UI"/>
              <a:cs typeface="+mn-cs"/>
            </a:endParaRP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基本パターンの繰り返しや、他のパターンとの組み合わせで、さらにわかりやすく表現できる</a:t>
            </a:r>
            <a:endParaRPr kumimoji="0" lang="en-US" altLang="ja-JP" sz="1400" b="0" i="0" u="none" strike="noStrike" kern="0" cap="none" spc="0" normalizeH="0" baseline="0" noProof="0" dirty="0">
              <a:ln>
                <a:noFill/>
              </a:ln>
              <a:solidFill>
                <a:prstClr val="black"/>
              </a:solidFill>
              <a:effectLst/>
              <a:uLnTx/>
              <a:uFillTx/>
              <a:latin typeface="Meiryo UI"/>
              <a:ea typeface="Meiryo UI"/>
              <a:cs typeface="+mn-cs"/>
            </a:endParaRPr>
          </a:p>
          <a:p>
            <a:pPr marL="0" marR="0" lvl="0" indent="0" algn="r" defTabSz="914400" eaLnBrk="1" fontAlgn="auto" latinLnBrk="0" hangingPunct="1">
              <a:lnSpc>
                <a:spcPct val="150000"/>
              </a:lnSpc>
              <a:spcBef>
                <a:spcPts val="0"/>
              </a:spcBef>
              <a:spcAft>
                <a:spcPts val="0"/>
              </a:spcAft>
              <a:buClrTx/>
              <a:buSzTx/>
              <a:buFontTx/>
              <a:buNone/>
              <a:tabLst/>
              <a:defRPr/>
            </a:pPr>
            <a:endParaRPr kumimoji="0" lang="ja-JP" altLang="en-US" sz="1400" b="0" i="0" u="none" strike="noStrike" kern="0" cap="none" spc="0" normalizeH="0" baseline="0" noProof="0" dirty="0">
              <a:ln>
                <a:noFill/>
              </a:ln>
              <a:solidFill>
                <a:prstClr val="black"/>
              </a:solidFill>
              <a:effectLst/>
              <a:uLnTx/>
              <a:uFillTx/>
              <a:latin typeface="Meiryo UI"/>
              <a:ea typeface="Meiryo UI"/>
              <a:cs typeface="+mn-cs"/>
            </a:endParaRPr>
          </a:p>
        </p:txBody>
      </p:sp>
      <p:graphicFrame>
        <p:nvGraphicFramePr>
          <p:cNvPr id="76" name="図表 75">
            <a:extLst>
              <a:ext uri="{FF2B5EF4-FFF2-40B4-BE49-F238E27FC236}">
                <a16:creationId xmlns:a16="http://schemas.microsoft.com/office/drawing/2014/main" id="{0976BF70-30A7-4831-B477-6ED666170F0F}"/>
              </a:ext>
            </a:extLst>
          </p:cNvPr>
          <p:cNvGraphicFramePr/>
          <p:nvPr>
            <p:extLst>
              <p:ext uri="{D42A27DB-BD31-4B8C-83A1-F6EECF244321}">
                <p14:modId xmlns:p14="http://schemas.microsoft.com/office/powerpoint/2010/main" val="3993041191"/>
              </p:ext>
            </p:extLst>
          </p:nvPr>
        </p:nvGraphicFramePr>
        <p:xfrm>
          <a:off x="432638" y="2079710"/>
          <a:ext cx="983220" cy="755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7" name="図表 76">
            <a:extLst>
              <a:ext uri="{FF2B5EF4-FFF2-40B4-BE49-F238E27FC236}">
                <a16:creationId xmlns:a16="http://schemas.microsoft.com/office/drawing/2014/main" id="{29B7EDC6-60E1-4843-A59A-1705FBC8F7D7}"/>
              </a:ext>
            </a:extLst>
          </p:cNvPr>
          <p:cNvGraphicFramePr/>
          <p:nvPr>
            <p:extLst>
              <p:ext uri="{D42A27DB-BD31-4B8C-83A1-F6EECF244321}">
                <p14:modId xmlns:p14="http://schemas.microsoft.com/office/powerpoint/2010/main" val="3921472853"/>
              </p:ext>
            </p:extLst>
          </p:nvPr>
        </p:nvGraphicFramePr>
        <p:xfrm>
          <a:off x="1345189" y="2128711"/>
          <a:ext cx="932687" cy="65760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78" name="Picture 3">
            <a:extLst>
              <a:ext uri="{FF2B5EF4-FFF2-40B4-BE49-F238E27FC236}">
                <a16:creationId xmlns:a16="http://schemas.microsoft.com/office/drawing/2014/main" id="{82665922-7AF4-48E4-912E-D9FFC22A27B9}"/>
              </a:ext>
            </a:extLst>
          </p:cNvPr>
          <p:cNvPicPr>
            <a:picLocks noChangeAspect="1" noChangeArrowheads="1"/>
          </p:cNvPicPr>
          <p:nvPr/>
        </p:nvPicPr>
        <p:blipFill>
          <a:blip r:embed="rId12" cstate="print"/>
          <a:srcRect/>
          <a:stretch>
            <a:fillRect/>
          </a:stretch>
        </p:blipFill>
        <p:spPr bwMode="auto">
          <a:xfrm>
            <a:off x="3342182" y="2096544"/>
            <a:ext cx="917199" cy="721941"/>
          </a:xfrm>
          <a:prstGeom prst="rect">
            <a:avLst/>
          </a:prstGeom>
          <a:noFill/>
          <a:ln w="9525">
            <a:noFill/>
            <a:miter lim="800000"/>
            <a:headEnd/>
            <a:tailEnd/>
          </a:ln>
        </p:spPr>
      </p:pic>
      <p:graphicFrame>
        <p:nvGraphicFramePr>
          <p:cNvPr id="79" name="図表 78">
            <a:extLst>
              <a:ext uri="{FF2B5EF4-FFF2-40B4-BE49-F238E27FC236}">
                <a16:creationId xmlns:a16="http://schemas.microsoft.com/office/drawing/2014/main" id="{AAA0B8BE-EDD9-455E-B188-3BDB72C1348F}"/>
              </a:ext>
            </a:extLst>
          </p:cNvPr>
          <p:cNvGraphicFramePr/>
          <p:nvPr>
            <p:extLst>
              <p:ext uri="{D42A27DB-BD31-4B8C-83A1-F6EECF244321}">
                <p14:modId xmlns:p14="http://schemas.microsoft.com/office/powerpoint/2010/main" val="1266532999"/>
              </p:ext>
            </p:extLst>
          </p:nvPr>
        </p:nvGraphicFramePr>
        <p:xfrm>
          <a:off x="2330666" y="2092926"/>
          <a:ext cx="902790" cy="72917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0" name="テキスト ボックス 79">
            <a:extLst>
              <a:ext uri="{FF2B5EF4-FFF2-40B4-BE49-F238E27FC236}">
                <a16:creationId xmlns:a16="http://schemas.microsoft.com/office/drawing/2014/main" id="{C53480D7-B756-4A4C-B32E-A8CC1B77F3A6}"/>
              </a:ext>
            </a:extLst>
          </p:cNvPr>
          <p:cNvSpPr txBox="1"/>
          <p:nvPr/>
        </p:nvSpPr>
        <p:spPr>
          <a:xfrm>
            <a:off x="518830" y="1845050"/>
            <a:ext cx="800219" cy="258532"/>
          </a:xfrm>
          <a:prstGeom prst="rect">
            <a:avLst/>
          </a:prstGeom>
          <a:noFill/>
        </p:spPr>
        <p:txBody>
          <a:bodyPr wrap="none" rtlCol="0">
            <a:spAutoFit/>
          </a:bodyPr>
          <a:lstStyle/>
          <a:p>
            <a:r>
              <a:rPr lang="ja-JP" altLang="en-US" sz="1200" dirty="0">
                <a:solidFill>
                  <a:srgbClr val="44546A"/>
                </a:solidFill>
                <a:latin typeface="Meiryo UI"/>
                <a:ea typeface="Meiryo UI"/>
              </a:rPr>
              <a:t>関係図例</a:t>
            </a:r>
          </a:p>
        </p:txBody>
      </p:sp>
      <p:sp>
        <p:nvSpPr>
          <p:cNvPr id="81" name="テキスト ボックス 80">
            <a:extLst>
              <a:ext uri="{FF2B5EF4-FFF2-40B4-BE49-F238E27FC236}">
                <a16:creationId xmlns:a16="http://schemas.microsoft.com/office/drawing/2014/main" id="{53AFB10F-3B59-4876-9FC5-5720E417F6D8}"/>
              </a:ext>
            </a:extLst>
          </p:cNvPr>
          <p:cNvSpPr txBox="1"/>
          <p:nvPr/>
        </p:nvSpPr>
        <p:spPr>
          <a:xfrm>
            <a:off x="1414180" y="1845050"/>
            <a:ext cx="800219" cy="258532"/>
          </a:xfrm>
          <a:prstGeom prst="rect">
            <a:avLst/>
          </a:prstGeom>
          <a:noFill/>
        </p:spPr>
        <p:txBody>
          <a:bodyPr wrap="none" rtlCol="0">
            <a:spAutoFit/>
          </a:bodyPr>
          <a:lstStyle/>
          <a:p>
            <a:r>
              <a:rPr lang="ja-JP" altLang="en-US" sz="1200" dirty="0">
                <a:solidFill>
                  <a:srgbClr val="44546A"/>
                </a:solidFill>
                <a:latin typeface="Meiryo UI"/>
                <a:ea typeface="Meiryo UI"/>
              </a:rPr>
              <a:t>階層図例</a:t>
            </a:r>
          </a:p>
        </p:txBody>
      </p:sp>
      <p:sp>
        <p:nvSpPr>
          <p:cNvPr id="82" name="テキスト ボックス 81">
            <a:extLst>
              <a:ext uri="{FF2B5EF4-FFF2-40B4-BE49-F238E27FC236}">
                <a16:creationId xmlns:a16="http://schemas.microsoft.com/office/drawing/2014/main" id="{9584D709-1C0C-4B69-A334-FB4517A5D867}"/>
              </a:ext>
            </a:extLst>
          </p:cNvPr>
          <p:cNvSpPr txBox="1"/>
          <p:nvPr/>
        </p:nvSpPr>
        <p:spPr>
          <a:xfrm>
            <a:off x="2376205" y="1845050"/>
            <a:ext cx="800219" cy="258532"/>
          </a:xfrm>
          <a:prstGeom prst="rect">
            <a:avLst/>
          </a:prstGeom>
          <a:noFill/>
        </p:spPr>
        <p:txBody>
          <a:bodyPr wrap="none" rtlCol="0">
            <a:spAutoFit/>
          </a:bodyPr>
          <a:lstStyle/>
          <a:p>
            <a:r>
              <a:rPr lang="ja-JP" altLang="en-US" sz="1200" dirty="0">
                <a:solidFill>
                  <a:srgbClr val="44546A"/>
                </a:solidFill>
                <a:latin typeface="Meiryo UI"/>
                <a:ea typeface="Meiryo UI"/>
              </a:rPr>
              <a:t>流れ図例</a:t>
            </a:r>
          </a:p>
        </p:txBody>
      </p:sp>
      <p:sp>
        <p:nvSpPr>
          <p:cNvPr id="83" name="テキスト ボックス 82">
            <a:extLst>
              <a:ext uri="{FF2B5EF4-FFF2-40B4-BE49-F238E27FC236}">
                <a16:creationId xmlns:a16="http://schemas.microsoft.com/office/drawing/2014/main" id="{515A48E6-2111-4C50-8667-AF7F2C10F00A}"/>
              </a:ext>
            </a:extLst>
          </p:cNvPr>
          <p:cNvSpPr txBox="1"/>
          <p:nvPr/>
        </p:nvSpPr>
        <p:spPr>
          <a:xfrm>
            <a:off x="3319180" y="1845050"/>
            <a:ext cx="898003" cy="258532"/>
          </a:xfrm>
          <a:prstGeom prst="rect">
            <a:avLst/>
          </a:prstGeom>
          <a:noFill/>
        </p:spPr>
        <p:txBody>
          <a:bodyPr wrap="none" rtlCol="0">
            <a:spAutoFit/>
          </a:bodyPr>
          <a:lstStyle/>
          <a:p>
            <a:r>
              <a:rPr lang="ja-JP" altLang="en-US" sz="1200" dirty="0">
                <a:solidFill>
                  <a:srgbClr val="44546A"/>
                </a:solidFill>
                <a:latin typeface="Meiryo UI"/>
                <a:ea typeface="Meiryo UI"/>
              </a:rPr>
              <a:t>表・グラフ例</a:t>
            </a:r>
          </a:p>
        </p:txBody>
      </p:sp>
      <p:sp>
        <p:nvSpPr>
          <p:cNvPr id="84" name="正方形/長方形 83">
            <a:extLst>
              <a:ext uri="{FF2B5EF4-FFF2-40B4-BE49-F238E27FC236}">
                <a16:creationId xmlns:a16="http://schemas.microsoft.com/office/drawing/2014/main" id="{B3867B59-C67A-4202-9E36-23894F674519}"/>
              </a:ext>
            </a:extLst>
          </p:cNvPr>
          <p:cNvSpPr/>
          <p:nvPr/>
        </p:nvSpPr>
        <p:spPr>
          <a:xfrm>
            <a:off x="4651376" y="757794"/>
            <a:ext cx="4275137" cy="2828645"/>
          </a:xfrm>
          <a:prstGeom prst="rect">
            <a:avLst/>
          </a:prstGeom>
          <a:solidFill>
            <a:srgbClr val="EAEAEA"/>
          </a:solidFill>
          <a:ln w="19050" cap="flat" cmpd="sng" algn="ctr">
            <a:solidFill>
              <a:sysClr val="windowText" lastClr="000000">
                <a:lumMod val="50000"/>
                <a:lumOff val="50000"/>
              </a:sysClr>
            </a:solidFill>
            <a:prstDash val="solid"/>
          </a:ln>
          <a:effectLst/>
        </p:spPr>
        <p:txBody>
          <a:bodyPr lIns="72000" rIns="72000" rtlCol="0" anchor="t"/>
          <a:lstStyle/>
          <a:p>
            <a:pPr marL="0" marR="0" lvl="0" indent="0" defTabSz="914400" eaLnBrk="1" fontAlgn="auto" latinLnBrk="0" hangingPunct="1">
              <a:lnSpc>
                <a:spcPct val="100000"/>
              </a:lnSpc>
              <a:spcBef>
                <a:spcPts val="0"/>
              </a:spcBef>
              <a:spcAft>
                <a:spcPts val="600"/>
              </a:spcAft>
              <a:buClrTx/>
              <a:buSzTx/>
              <a:buFontTx/>
              <a:buNone/>
              <a:tabLst/>
              <a:defRPr/>
            </a:pPr>
            <a:r>
              <a:rPr kumimoji="0" lang="ja-JP" altLang="en-US" sz="2000" b="0" i="0" u="none" strike="noStrike" kern="0" cap="none" spc="0" normalizeH="0" baseline="0" noProof="0" dirty="0">
                <a:ln>
                  <a:noFill/>
                </a:ln>
                <a:solidFill>
                  <a:prstClr val="black"/>
                </a:solidFill>
                <a:effectLst/>
                <a:uLnTx/>
                <a:uFillTx/>
                <a:latin typeface="Meiryo UI"/>
                <a:ea typeface="Meiryo UI"/>
                <a:cs typeface="+mn-cs"/>
              </a:rPr>
              <a:t>色彩</a:t>
            </a:r>
            <a:endParaRPr kumimoji="0" lang="en-US" altLang="ja-JP" sz="2000" b="0" i="0" u="none" strike="noStrike" kern="0" cap="none" spc="0" normalizeH="0" baseline="0" noProof="0" dirty="0">
              <a:ln>
                <a:noFill/>
              </a:ln>
              <a:solidFill>
                <a:prstClr val="black"/>
              </a:solidFill>
              <a:effectLst/>
              <a:uLnTx/>
              <a:uFillTx/>
              <a:latin typeface="Meiryo UI"/>
              <a:ea typeface="Meiryo UI"/>
              <a:cs typeface="+mn-cs"/>
            </a:endParaRP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色には、「色相・明度・彩度」の属性がある</a:t>
            </a:r>
            <a:endParaRPr kumimoji="0" lang="en-US" altLang="ja-JP" sz="1400" b="0" i="0" u="none" strike="noStrike" kern="0" cap="none" spc="0" normalizeH="0" baseline="0" noProof="0" dirty="0">
              <a:ln>
                <a:noFill/>
              </a:ln>
              <a:solidFill>
                <a:prstClr val="black"/>
              </a:solidFill>
              <a:effectLst/>
              <a:uLnTx/>
              <a:uFillTx/>
              <a:latin typeface="Meiryo UI"/>
              <a:ea typeface="Meiryo UI"/>
              <a:cs typeface="+mn-cs"/>
            </a:endParaRP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配色の際には、明度と彩度の</a:t>
            </a:r>
            <a:r>
              <a:rPr kumimoji="0" lang="en-US" altLang="ja-JP" sz="1400" b="0" i="0" u="none" strike="noStrike" kern="0" cap="none" spc="0" normalizeH="0" baseline="0" noProof="0" dirty="0">
                <a:ln>
                  <a:noFill/>
                </a:ln>
                <a:solidFill>
                  <a:prstClr val="black"/>
                </a:solidFill>
                <a:effectLst/>
                <a:uLnTx/>
                <a:uFillTx/>
                <a:latin typeface="Meiryo UI"/>
                <a:ea typeface="Meiryo UI"/>
                <a:cs typeface="+mn-cs"/>
              </a:rPr>
              <a:t>2</a:t>
            </a: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属性からなる「トーン」が役立つ</a:t>
            </a: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色相やトーンを揃えて統一感を出し、色の面積に</a:t>
            </a:r>
            <a:br>
              <a:rPr kumimoji="0" lang="en-US" altLang="ja-JP" sz="1400" b="0" i="0" u="none" strike="noStrike" kern="0" cap="none" spc="0" normalizeH="0" baseline="0" noProof="0" dirty="0">
                <a:ln>
                  <a:noFill/>
                </a:ln>
                <a:solidFill>
                  <a:prstClr val="black"/>
                </a:solidFill>
                <a:effectLst/>
                <a:uLnTx/>
                <a:uFillTx/>
                <a:latin typeface="Meiryo UI"/>
                <a:ea typeface="Meiryo UI"/>
                <a:cs typeface="+mn-cs"/>
              </a:rPr>
            </a:b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よってバランスを整える</a:t>
            </a:r>
            <a:endParaRPr kumimoji="0" lang="en-US" altLang="ja-JP" sz="1400" b="0" i="0" u="none" strike="noStrike" kern="0" cap="none" spc="0" normalizeH="0" baseline="0" noProof="0" dirty="0">
              <a:ln>
                <a:noFill/>
              </a:ln>
              <a:solidFill>
                <a:prstClr val="black"/>
              </a:solidFill>
              <a:effectLst/>
              <a:uLnTx/>
              <a:uFillTx/>
              <a:latin typeface="Meiryo UI"/>
              <a:ea typeface="Meiryo UI"/>
              <a:cs typeface="+mn-cs"/>
            </a:endParaRP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使用する色は</a:t>
            </a:r>
            <a:r>
              <a:rPr kumimoji="0" lang="en-US" altLang="ja-JP" sz="1400" b="0" i="0" u="none" strike="noStrike" kern="0" cap="none" spc="0" normalizeH="0" baseline="0" noProof="0" dirty="0">
                <a:ln>
                  <a:noFill/>
                </a:ln>
                <a:solidFill>
                  <a:prstClr val="black"/>
                </a:solidFill>
                <a:effectLst/>
                <a:uLnTx/>
                <a:uFillTx/>
                <a:latin typeface="Meiryo UI"/>
                <a:ea typeface="Meiryo UI"/>
                <a:cs typeface="+mn-cs"/>
              </a:rPr>
              <a:t>3</a:t>
            </a: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a:t>
            </a:r>
            <a:r>
              <a:rPr kumimoji="0" lang="en-US" altLang="ja-JP" sz="1400" b="0" i="0" u="none" strike="noStrike" kern="0" cap="none" spc="0" normalizeH="0" baseline="0" noProof="0" dirty="0">
                <a:ln>
                  <a:noFill/>
                </a:ln>
                <a:solidFill>
                  <a:prstClr val="black"/>
                </a:solidFill>
                <a:effectLst/>
                <a:uLnTx/>
                <a:uFillTx/>
                <a:latin typeface="Meiryo UI"/>
                <a:ea typeface="Meiryo UI"/>
                <a:cs typeface="+mn-cs"/>
              </a:rPr>
              <a:t>5</a:t>
            </a: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色を基本とし、</a:t>
            </a:r>
            <a:br>
              <a:rPr kumimoji="0" lang="en-US" altLang="ja-JP" sz="1400" b="0" i="0" u="none" strike="noStrike" kern="0" cap="none" spc="0" normalizeH="0" baseline="0" noProof="0" dirty="0">
                <a:ln>
                  <a:noFill/>
                </a:ln>
                <a:solidFill>
                  <a:prstClr val="black"/>
                </a:solidFill>
                <a:effectLst/>
                <a:uLnTx/>
                <a:uFillTx/>
                <a:latin typeface="Meiryo UI"/>
                <a:ea typeface="Meiryo UI"/>
                <a:cs typeface="+mn-cs"/>
              </a:rPr>
            </a:b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色を選択するときは、ベースカラー・</a:t>
            </a:r>
            <a:br>
              <a:rPr kumimoji="0" lang="en-US" altLang="ja-JP" sz="1400" b="0" i="0" u="none" strike="noStrike" kern="0" cap="none" spc="0" normalizeH="0" baseline="0" noProof="0" dirty="0">
                <a:ln>
                  <a:noFill/>
                </a:ln>
                <a:solidFill>
                  <a:prstClr val="black"/>
                </a:solidFill>
                <a:effectLst/>
                <a:uLnTx/>
                <a:uFillTx/>
                <a:latin typeface="Meiryo UI"/>
                <a:ea typeface="Meiryo UI"/>
                <a:cs typeface="+mn-cs"/>
              </a:rPr>
            </a:b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アソートカラー・アクセントカラーを</a:t>
            </a:r>
            <a:br>
              <a:rPr kumimoji="0" lang="en-US" altLang="ja-JP" sz="1400" b="0" i="0" u="none" strike="noStrike" kern="0" cap="none" spc="0" normalizeH="0" baseline="0" noProof="0" dirty="0">
                <a:ln>
                  <a:noFill/>
                </a:ln>
                <a:solidFill>
                  <a:prstClr val="black"/>
                </a:solidFill>
                <a:effectLst/>
                <a:uLnTx/>
                <a:uFillTx/>
                <a:latin typeface="Meiryo UI"/>
                <a:ea typeface="Meiryo UI"/>
                <a:cs typeface="+mn-cs"/>
              </a:rPr>
            </a:b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意識する</a:t>
            </a:r>
            <a:endParaRPr kumimoji="0" lang="en-US" altLang="ja-JP" sz="1400" b="0" i="0" u="none" strike="noStrike" kern="0" cap="none" spc="0" normalizeH="0" baseline="0" noProof="0" dirty="0">
              <a:ln>
                <a:noFill/>
              </a:ln>
              <a:solidFill>
                <a:prstClr val="black"/>
              </a:solidFill>
              <a:effectLst/>
              <a:uLnTx/>
              <a:uFillTx/>
              <a:latin typeface="Meiryo UI"/>
              <a:ea typeface="Meiryo UI"/>
              <a:cs typeface="+mn-cs"/>
            </a:endParaRPr>
          </a:p>
        </p:txBody>
      </p:sp>
      <p:sp>
        <p:nvSpPr>
          <p:cNvPr id="85" name="正方形/長方形 84">
            <a:extLst>
              <a:ext uri="{FF2B5EF4-FFF2-40B4-BE49-F238E27FC236}">
                <a16:creationId xmlns:a16="http://schemas.microsoft.com/office/drawing/2014/main" id="{443C243B-3346-4E72-91B9-315B515EC14B}"/>
              </a:ext>
            </a:extLst>
          </p:cNvPr>
          <p:cNvSpPr/>
          <p:nvPr/>
        </p:nvSpPr>
        <p:spPr>
          <a:xfrm>
            <a:off x="223838" y="3729318"/>
            <a:ext cx="4275137" cy="2828645"/>
          </a:xfrm>
          <a:prstGeom prst="rect">
            <a:avLst/>
          </a:prstGeom>
          <a:solidFill>
            <a:srgbClr val="EAEAEA"/>
          </a:solidFill>
          <a:ln w="19050" cap="flat" cmpd="sng" algn="ctr">
            <a:solidFill>
              <a:sysClr val="windowText" lastClr="000000">
                <a:lumMod val="50000"/>
                <a:lumOff val="50000"/>
              </a:sysClr>
            </a:solidFill>
            <a:prstDash val="solid"/>
          </a:ln>
          <a:effectLst/>
        </p:spPr>
        <p:txBody>
          <a:bodyPr lIns="72000" rIns="72000" rtlCol="0" anchor="t"/>
          <a:lstStyle/>
          <a:p>
            <a:pPr marL="0" marR="0" lvl="0" indent="0" defTabSz="914400" eaLnBrk="1" fontAlgn="auto" latinLnBrk="0" hangingPunct="1">
              <a:lnSpc>
                <a:spcPct val="100000"/>
              </a:lnSpc>
              <a:spcBef>
                <a:spcPts val="0"/>
              </a:spcBef>
              <a:spcAft>
                <a:spcPts val="600"/>
              </a:spcAft>
              <a:buClrTx/>
              <a:buSzTx/>
              <a:buFontTx/>
              <a:buNone/>
              <a:tabLst/>
              <a:defRPr/>
            </a:pPr>
            <a:r>
              <a:rPr kumimoji="0" lang="ja-JP" altLang="en-US" sz="2000" b="0" i="0" u="none" strike="noStrike" kern="0" cap="none" spc="0" normalizeH="0" baseline="0" noProof="0" dirty="0">
                <a:ln>
                  <a:noFill/>
                </a:ln>
                <a:solidFill>
                  <a:prstClr val="black"/>
                </a:solidFill>
                <a:effectLst/>
                <a:uLnTx/>
                <a:uFillTx/>
                <a:latin typeface="Meiryo UI"/>
                <a:ea typeface="Meiryo UI"/>
                <a:cs typeface="+mn-cs"/>
              </a:rPr>
              <a:t>レイアウト</a:t>
            </a:r>
            <a:endParaRPr kumimoji="0" lang="en-US" altLang="ja-JP" sz="2000" b="0" i="0" u="none" strike="noStrike" kern="0" cap="none" spc="0" normalizeH="0" baseline="0" noProof="0" dirty="0">
              <a:ln>
                <a:noFill/>
              </a:ln>
              <a:solidFill>
                <a:prstClr val="black"/>
              </a:solidFill>
              <a:effectLst/>
              <a:uLnTx/>
              <a:uFillTx/>
              <a:latin typeface="Meiryo UI"/>
              <a:ea typeface="Meiryo UI"/>
              <a:cs typeface="+mn-cs"/>
            </a:endParaRP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レイアウトには、レイアウト様式、情報量、静動性、</a:t>
            </a:r>
            <a:br>
              <a:rPr kumimoji="0" lang="en-US" altLang="ja-JP" sz="1400" b="0" i="0" u="none" strike="noStrike" kern="0" cap="none" spc="0" normalizeH="0" baseline="0" noProof="0" dirty="0">
                <a:ln>
                  <a:noFill/>
                </a:ln>
                <a:solidFill>
                  <a:prstClr val="black"/>
                </a:solidFill>
                <a:effectLst/>
                <a:uLnTx/>
                <a:uFillTx/>
                <a:latin typeface="Meiryo UI"/>
                <a:ea typeface="Meiryo UI"/>
                <a:cs typeface="+mn-cs"/>
              </a:rPr>
            </a:b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図文率、ジャンプ率の要素がある</a:t>
            </a:r>
            <a:endParaRPr kumimoji="0" lang="en-US" altLang="ja-JP" sz="1400" b="0" i="0" u="none" strike="noStrike" kern="0" cap="none" spc="0" normalizeH="0" baseline="0" noProof="0" dirty="0">
              <a:ln>
                <a:noFill/>
              </a:ln>
              <a:solidFill>
                <a:prstClr val="black"/>
              </a:solidFill>
              <a:effectLst/>
              <a:uLnTx/>
              <a:uFillTx/>
              <a:latin typeface="Meiryo UI"/>
              <a:ea typeface="Meiryo UI"/>
              <a:cs typeface="+mn-cs"/>
            </a:endParaRP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ビジネスにふさわしく美しいレイアウトにするには、</a:t>
            </a:r>
            <a:br>
              <a:rPr kumimoji="0" lang="en-US" altLang="ja-JP" sz="1400" b="0" i="0" u="none" strike="noStrike" kern="0" cap="none" spc="0" normalizeH="0" baseline="0" noProof="0" dirty="0">
                <a:ln>
                  <a:noFill/>
                </a:ln>
                <a:solidFill>
                  <a:prstClr val="black"/>
                </a:solidFill>
                <a:effectLst/>
                <a:uLnTx/>
                <a:uFillTx/>
                <a:latin typeface="Meiryo UI"/>
                <a:ea typeface="Meiryo UI"/>
                <a:cs typeface="+mn-cs"/>
              </a:rPr>
            </a:b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版面線を生かし、オブジェクトの縦横や大きさを揃える</a:t>
            </a:r>
            <a:endParaRPr kumimoji="0" lang="en-US" altLang="ja-JP" sz="1400" b="0" i="0" u="none" strike="noStrike" kern="0" cap="none" spc="0" normalizeH="0" baseline="0" noProof="0" dirty="0">
              <a:ln>
                <a:noFill/>
              </a:ln>
              <a:solidFill>
                <a:prstClr val="black"/>
              </a:solidFill>
              <a:effectLst/>
              <a:uLnTx/>
              <a:uFillTx/>
              <a:latin typeface="Meiryo UI"/>
              <a:ea typeface="Meiryo UI"/>
              <a:cs typeface="+mn-cs"/>
            </a:endParaRP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オブジェクト内の文字は、読みやすさを考慮し、余白や文字揃えを整える</a:t>
            </a:r>
            <a:endParaRPr kumimoji="0" lang="en-US" altLang="ja-JP" sz="1400" b="0" i="0" u="none" strike="noStrike" kern="0" cap="none" spc="0" normalizeH="0" baseline="0" noProof="0" dirty="0">
              <a:ln>
                <a:noFill/>
              </a:ln>
              <a:solidFill>
                <a:prstClr val="black"/>
              </a:solidFill>
              <a:effectLst/>
              <a:uLnTx/>
              <a:uFillTx/>
              <a:latin typeface="Meiryo UI"/>
              <a:ea typeface="Meiryo UI"/>
              <a:cs typeface="+mn-cs"/>
            </a:endParaRPr>
          </a:p>
        </p:txBody>
      </p:sp>
      <p:sp>
        <p:nvSpPr>
          <p:cNvPr id="86" name="正方形/長方形 85">
            <a:extLst>
              <a:ext uri="{FF2B5EF4-FFF2-40B4-BE49-F238E27FC236}">
                <a16:creationId xmlns:a16="http://schemas.microsoft.com/office/drawing/2014/main" id="{32BCC1D8-0BD9-4D68-91F5-480880021DED}"/>
              </a:ext>
            </a:extLst>
          </p:cNvPr>
          <p:cNvSpPr/>
          <p:nvPr/>
        </p:nvSpPr>
        <p:spPr>
          <a:xfrm>
            <a:off x="4651376" y="3729318"/>
            <a:ext cx="4275137" cy="2828645"/>
          </a:xfrm>
          <a:prstGeom prst="rect">
            <a:avLst/>
          </a:prstGeom>
          <a:solidFill>
            <a:srgbClr val="EAEAEA"/>
          </a:solidFill>
          <a:ln w="19050" cap="flat" cmpd="sng" algn="ctr">
            <a:solidFill>
              <a:sysClr val="windowText" lastClr="000000">
                <a:lumMod val="50000"/>
                <a:lumOff val="50000"/>
              </a:sysClr>
            </a:solidFill>
            <a:prstDash val="solid"/>
          </a:ln>
          <a:effectLst/>
        </p:spPr>
        <p:txBody>
          <a:bodyPr lIns="72000" rIns="72000" rtlCol="0" anchor="t"/>
          <a:lstStyle/>
          <a:p>
            <a:pPr marL="0" marR="0" lvl="0" indent="0" defTabSz="914400" eaLnBrk="1" fontAlgn="auto" latinLnBrk="0" hangingPunct="1">
              <a:lnSpc>
                <a:spcPct val="100000"/>
              </a:lnSpc>
              <a:spcBef>
                <a:spcPts val="0"/>
              </a:spcBef>
              <a:spcAft>
                <a:spcPts val="600"/>
              </a:spcAft>
              <a:buClrTx/>
              <a:buSzTx/>
              <a:buFontTx/>
              <a:buNone/>
              <a:tabLst/>
              <a:defRPr/>
            </a:pPr>
            <a:r>
              <a:rPr kumimoji="0" lang="ja-JP" altLang="en-US" sz="2000" b="0" i="0" u="none" strike="noStrike" kern="0" cap="none" spc="0" normalizeH="0" baseline="0" noProof="0" dirty="0">
                <a:ln>
                  <a:noFill/>
                </a:ln>
                <a:solidFill>
                  <a:prstClr val="black"/>
                </a:solidFill>
                <a:effectLst/>
                <a:uLnTx/>
                <a:uFillTx/>
                <a:latin typeface="Meiryo UI"/>
                <a:ea typeface="Meiryo UI"/>
                <a:cs typeface="+mn-cs"/>
              </a:rPr>
              <a:t>ユニバーサルデザイン</a:t>
            </a:r>
            <a:endParaRPr kumimoji="0" lang="en-US" altLang="ja-JP" sz="2000" b="0" i="0" u="none" strike="noStrike" kern="0" cap="none" spc="0" normalizeH="0" baseline="0" noProof="0" dirty="0">
              <a:ln>
                <a:noFill/>
              </a:ln>
              <a:solidFill>
                <a:prstClr val="black"/>
              </a:solidFill>
              <a:effectLst/>
              <a:uLnTx/>
              <a:uFillTx/>
              <a:latin typeface="Meiryo UI"/>
              <a:ea typeface="Meiryo UI"/>
              <a:cs typeface="+mn-cs"/>
            </a:endParaRP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ユニバーサルデザインとは、「改善または特殊化された設計をしなくても、できる限り多くの人に、利用しやすく設計されたデザイン」のことである</a:t>
            </a: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ユニバーサルデザインに配慮して</a:t>
            </a:r>
            <a:br>
              <a:rPr kumimoji="0" lang="en-US" altLang="ja-JP" sz="1400" b="0" i="0" u="none" strike="noStrike" kern="0" cap="none" spc="0" normalizeH="0" baseline="0" noProof="0" dirty="0">
                <a:ln>
                  <a:noFill/>
                </a:ln>
                <a:solidFill>
                  <a:prstClr val="black"/>
                </a:solidFill>
                <a:effectLst/>
                <a:uLnTx/>
                <a:uFillTx/>
                <a:latin typeface="Meiryo UI"/>
                <a:ea typeface="Meiryo UI"/>
                <a:cs typeface="+mn-cs"/>
              </a:rPr>
            </a:b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資料を作成する場合、区別</a:t>
            </a:r>
            <a:br>
              <a:rPr kumimoji="0" lang="en-US" altLang="ja-JP" sz="1400" b="0" i="0" u="none" strike="noStrike" kern="0" cap="none" spc="0" normalizeH="0" baseline="0" noProof="0" dirty="0">
                <a:ln>
                  <a:noFill/>
                </a:ln>
                <a:solidFill>
                  <a:prstClr val="black"/>
                </a:solidFill>
                <a:effectLst/>
                <a:uLnTx/>
                <a:uFillTx/>
                <a:latin typeface="Meiryo UI"/>
                <a:ea typeface="Meiryo UI"/>
                <a:cs typeface="+mn-cs"/>
              </a:rPr>
            </a:b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しやすい色や、異なる線種を</a:t>
            </a:r>
            <a:br>
              <a:rPr kumimoji="0" lang="en-US" altLang="ja-JP" sz="1400" b="0" i="0" u="none" strike="noStrike" kern="0" cap="none" spc="0" normalizeH="0" baseline="0" noProof="0" dirty="0">
                <a:ln>
                  <a:noFill/>
                </a:ln>
                <a:solidFill>
                  <a:prstClr val="black"/>
                </a:solidFill>
                <a:effectLst/>
                <a:uLnTx/>
                <a:uFillTx/>
                <a:latin typeface="Meiryo UI"/>
                <a:ea typeface="Meiryo UI"/>
                <a:cs typeface="+mn-cs"/>
              </a:rPr>
            </a:b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使用する</a:t>
            </a:r>
            <a:endParaRPr kumimoji="0" lang="en-US" altLang="ja-JP" sz="1400" b="0" i="0" u="none" strike="noStrike" kern="0" cap="none" spc="0" normalizeH="0" baseline="0" noProof="0" dirty="0">
              <a:ln>
                <a:noFill/>
              </a:ln>
              <a:solidFill>
                <a:prstClr val="black"/>
              </a:solidFill>
              <a:effectLst/>
              <a:uLnTx/>
              <a:uFillTx/>
              <a:latin typeface="Meiryo UI"/>
              <a:ea typeface="Meiryo UI"/>
              <a:cs typeface="+mn-cs"/>
            </a:endParaRPr>
          </a:p>
          <a:p>
            <a:pPr marL="179388" marR="0" lvl="0" indent="-179388" defTabSz="914400" eaLnBrk="1" fontAlgn="auto" latinLnBrk="0" hangingPunct="1">
              <a:lnSpc>
                <a:spcPct val="100000"/>
              </a:lnSpc>
              <a:spcBef>
                <a:spcPts val="0"/>
              </a:spcBef>
              <a:spcAft>
                <a:spcPts val="0"/>
              </a:spcAft>
              <a:buClrTx/>
              <a:buSzTx/>
              <a:buFont typeface="Wingdings" pitchFamily="2" charset="2"/>
              <a:buChar char="ü"/>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グラフなどで色が隣り合う場合</a:t>
            </a:r>
            <a:br>
              <a:rPr kumimoji="0" lang="en-US" altLang="ja-JP" sz="1400" b="0" i="0" u="none" strike="noStrike" kern="0" cap="none" spc="0" normalizeH="0" baseline="0" noProof="0" dirty="0">
                <a:ln>
                  <a:noFill/>
                </a:ln>
                <a:solidFill>
                  <a:prstClr val="black"/>
                </a:solidFill>
                <a:effectLst/>
                <a:uLnTx/>
                <a:uFillTx/>
                <a:latin typeface="Meiryo UI"/>
                <a:ea typeface="Meiryo UI"/>
                <a:cs typeface="+mn-cs"/>
              </a:rPr>
            </a:br>
            <a:r>
              <a:rPr kumimoji="0" lang="ja-JP" altLang="en-US" sz="1400" b="0" i="0" u="none" strike="noStrike" kern="0" cap="none" spc="0" normalizeH="0" baseline="0" noProof="0" dirty="0">
                <a:ln>
                  <a:noFill/>
                </a:ln>
                <a:solidFill>
                  <a:prstClr val="black"/>
                </a:solidFill>
                <a:effectLst/>
                <a:uLnTx/>
                <a:uFillTx/>
                <a:latin typeface="Meiryo UI"/>
                <a:ea typeface="Meiryo UI"/>
                <a:cs typeface="+mn-cs"/>
              </a:rPr>
              <a:t>は、色の境界に白線を入れる</a:t>
            </a:r>
            <a:endParaRPr kumimoji="0" lang="en-US" altLang="ja-JP" sz="1400" b="0" i="0" u="none" strike="noStrike" kern="0" cap="none" spc="0" normalizeH="0" baseline="0" noProof="0" dirty="0">
              <a:ln>
                <a:noFill/>
              </a:ln>
              <a:solidFill>
                <a:prstClr val="black"/>
              </a:solidFill>
              <a:effectLst/>
              <a:uLnTx/>
              <a:uFillTx/>
              <a:latin typeface="Meiryo UI"/>
              <a:ea typeface="Meiryo UI"/>
              <a:cs typeface="+mn-cs"/>
            </a:endParaRPr>
          </a:p>
        </p:txBody>
      </p:sp>
      <p:grpSp>
        <p:nvGrpSpPr>
          <p:cNvPr id="87" name="グループ化 86">
            <a:extLst>
              <a:ext uri="{FF2B5EF4-FFF2-40B4-BE49-F238E27FC236}">
                <a16:creationId xmlns:a16="http://schemas.microsoft.com/office/drawing/2014/main" id="{F8E28F53-0A19-4371-BB91-E4EE351DBAFB}"/>
              </a:ext>
            </a:extLst>
          </p:cNvPr>
          <p:cNvGrpSpPr/>
          <p:nvPr/>
        </p:nvGrpSpPr>
        <p:grpSpPr>
          <a:xfrm>
            <a:off x="7620000" y="2182092"/>
            <a:ext cx="1106488" cy="1083878"/>
            <a:chOff x="7272946" y="2177053"/>
            <a:chExt cx="1453541" cy="1366226"/>
          </a:xfrm>
        </p:grpSpPr>
        <p:sp>
          <p:nvSpPr>
            <p:cNvPr id="88" name="正方形/長方形 87">
              <a:extLst>
                <a:ext uri="{FF2B5EF4-FFF2-40B4-BE49-F238E27FC236}">
                  <a16:creationId xmlns:a16="http://schemas.microsoft.com/office/drawing/2014/main" id="{E24344BB-0878-4470-BEFC-FDFE9BD1712F}"/>
                </a:ext>
              </a:extLst>
            </p:cNvPr>
            <p:cNvSpPr/>
            <p:nvPr/>
          </p:nvSpPr>
          <p:spPr>
            <a:xfrm>
              <a:off x="7272946" y="2177053"/>
              <a:ext cx="743929" cy="1363072"/>
            </a:xfrm>
            <a:prstGeom prst="rect">
              <a:avLst/>
            </a:prstGeom>
            <a:solidFill>
              <a:srgbClr val="00B0F0"/>
            </a:solidFill>
            <a:ln w="19050" cap="flat" cmpd="sng" algn="ctr">
              <a:solidFill>
                <a:sysClr val="window" lastClr="FFFFFF"/>
              </a:solidFill>
              <a:prstDash val="solid"/>
            </a:ln>
            <a:effectLst/>
          </p:spPr>
          <p:txBody>
            <a:bodyPr wrap="none"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prstClr val="white"/>
                  </a:solidFill>
                  <a:effectLst/>
                  <a:uLnTx/>
                  <a:uFillTx/>
                  <a:latin typeface="Meiryo UI"/>
                  <a:ea typeface="Meiryo UI"/>
                  <a:cs typeface="+mn-cs"/>
                </a:rPr>
                <a:t>ベース</a:t>
              </a:r>
              <a:br>
                <a:rPr kumimoji="0" lang="en-US" altLang="ja-JP" sz="1050" b="0" i="0" u="none" strike="noStrike" kern="0" cap="none" spc="0" normalizeH="0" baseline="0" noProof="0" dirty="0">
                  <a:ln>
                    <a:noFill/>
                  </a:ln>
                  <a:solidFill>
                    <a:prstClr val="white"/>
                  </a:solidFill>
                  <a:effectLst/>
                  <a:uLnTx/>
                  <a:uFillTx/>
                  <a:latin typeface="Meiryo UI"/>
                  <a:ea typeface="Meiryo UI"/>
                  <a:cs typeface="+mn-cs"/>
                </a:rPr>
              </a:br>
              <a:r>
                <a:rPr kumimoji="0" lang="ja-JP" altLang="en-US" sz="1050" b="0" i="0" u="none" strike="noStrike" kern="0" cap="none" spc="0" normalizeH="0" baseline="0" noProof="0" dirty="0">
                  <a:ln>
                    <a:noFill/>
                  </a:ln>
                  <a:solidFill>
                    <a:prstClr val="white"/>
                  </a:solidFill>
                  <a:effectLst/>
                  <a:uLnTx/>
                  <a:uFillTx/>
                  <a:latin typeface="Meiryo UI"/>
                  <a:ea typeface="Meiryo UI"/>
                  <a:cs typeface="+mn-cs"/>
                </a:rPr>
                <a:t>カラー</a:t>
              </a:r>
            </a:p>
          </p:txBody>
        </p:sp>
        <p:sp>
          <p:nvSpPr>
            <p:cNvPr id="89" name="正方形/長方形 88">
              <a:extLst>
                <a:ext uri="{FF2B5EF4-FFF2-40B4-BE49-F238E27FC236}">
                  <a16:creationId xmlns:a16="http://schemas.microsoft.com/office/drawing/2014/main" id="{D11669AB-E8D4-400B-86E3-BFD81213C155}"/>
                </a:ext>
              </a:extLst>
            </p:cNvPr>
            <p:cNvSpPr/>
            <p:nvPr/>
          </p:nvSpPr>
          <p:spPr>
            <a:xfrm>
              <a:off x="8016874" y="2177053"/>
              <a:ext cx="709613" cy="1027184"/>
            </a:xfrm>
            <a:prstGeom prst="rect">
              <a:avLst/>
            </a:prstGeom>
            <a:solidFill>
              <a:sysClr val="window" lastClr="FFFFFF"/>
            </a:solidFill>
            <a:ln w="19050" cap="flat" cmpd="sng" algn="ctr">
              <a:solidFill>
                <a:sysClr val="window" lastClr="FFFFFF"/>
              </a:solidFill>
              <a:prstDash val="solid"/>
            </a:ln>
            <a:effectLst/>
          </p:spPr>
          <p:txBody>
            <a:bodyPr wrap="none"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prstClr val="black"/>
                  </a:solidFill>
                  <a:effectLst/>
                  <a:uLnTx/>
                  <a:uFillTx/>
                  <a:latin typeface="Meiryo UI"/>
                  <a:ea typeface="Meiryo UI"/>
                  <a:cs typeface="+mn-cs"/>
                </a:rPr>
                <a:t>アソート</a:t>
              </a:r>
              <a:br>
                <a:rPr kumimoji="0" lang="en-US" altLang="ja-JP" sz="1050" b="0" i="0" u="none" strike="noStrike" kern="0" cap="none" spc="0" normalizeH="0" baseline="0" noProof="0" dirty="0">
                  <a:ln>
                    <a:noFill/>
                  </a:ln>
                  <a:solidFill>
                    <a:prstClr val="black"/>
                  </a:solidFill>
                  <a:effectLst/>
                  <a:uLnTx/>
                  <a:uFillTx/>
                  <a:latin typeface="Meiryo UI"/>
                  <a:ea typeface="Meiryo UI"/>
                  <a:cs typeface="+mn-cs"/>
                </a:rPr>
              </a:br>
              <a:r>
                <a:rPr kumimoji="0" lang="ja-JP" altLang="en-US" sz="1050" b="0" i="0" u="none" strike="noStrike" kern="0" cap="none" spc="0" normalizeH="0" baseline="0" noProof="0" dirty="0">
                  <a:ln>
                    <a:noFill/>
                  </a:ln>
                  <a:solidFill>
                    <a:prstClr val="black"/>
                  </a:solidFill>
                  <a:effectLst/>
                  <a:uLnTx/>
                  <a:uFillTx/>
                  <a:latin typeface="Meiryo UI"/>
                  <a:ea typeface="Meiryo UI"/>
                  <a:cs typeface="+mn-cs"/>
                </a:rPr>
                <a:t>カラー</a:t>
              </a:r>
            </a:p>
          </p:txBody>
        </p:sp>
        <p:sp>
          <p:nvSpPr>
            <p:cNvPr id="90" name="正方形/長方形 89">
              <a:extLst>
                <a:ext uri="{FF2B5EF4-FFF2-40B4-BE49-F238E27FC236}">
                  <a16:creationId xmlns:a16="http://schemas.microsoft.com/office/drawing/2014/main" id="{FEA06416-DB01-4A31-A9AA-DC0AC654A6FC}"/>
                </a:ext>
              </a:extLst>
            </p:cNvPr>
            <p:cNvSpPr/>
            <p:nvPr/>
          </p:nvSpPr>
          <p:spPr>
            <a:xfrm>
              <a:off x="8016874" y="3094203"/>
              <a:ext cx="709613" cy="449076"/>
            </a:xfrm>
            <a:prstGeom prst="rect">
              <a:avLst/>
            </a:prstGeom>
            <a:solidFill>
              <a:srgbClr val="FF3D01"/>
            </a:solidFill>
            <a:ln w="19050" cap="flat" cmpd="sng" algn="ctr">
              <a:solidFill>
                <a:sysClr val="window" lastClr="FFFFFF"/>
              </a:solidFill>
              <a:prstDash val="solid"/>
            </a:ln>
            <a:effectLst/>
          </p:spPr>
          <p:txBody>
            <a:bodyPr wrap="none"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prstClr val="white"/>
                  </a:solidFill>
                  <a:effectLst/>
                  <a:uLnTx/>
                  <a:uFillTx/>
                  <a:latin typeface="Meiryo UI"/>
                  <a:ea typeface="Meiryo UI"/>
                  <a:cs typeface="+mn-cs"/>
                </a:rPr>
                <a:t>アクセント</a:t>
              </a:r>
              <a:br>
                <a:rPr kumimoji="0" lang="en-US" altLang="ja-JP" sz="1050" b="0" i="0" u="none" strike="noStrike" kern="0" cap="none" spc="0" normalizeH="0" baseline="0" noProof="0" dirty="0">
                  <a:ln>
                    <a:noFill/>
                  </a:ln>
                  <a:solidFill>
                    <a:prstClr val="white"/>
                  </a:solidFill>
                  <a:effectLst/>
                  <a:uLnTx/>
                  <a:uFillTx/>
                  <a:latin typeface="Meiryo UI"/>
                  <a:ea typeface="Meiryo UI"/>
                  <a:cs typeface="+mn-cs"/>
                </a:rPr>
              </a:br>
              <a:r>
                <a:rPr kumimoji="0" lang="ja-JP" altLang="en-US" sz="1050" b="0" i="0" u="none" strike="noStrike" kern="0" cap="none" spc="0" normalizeH="0" baseline="0" noProof="0" dirty="0">
                  <a:ln>
                    <a:noFill/>
                  </a:ln>
                  <a:solidFill>
                    <a:prstClr val="white"/>
                  </a:solidFill>
                  <a:effectLst/>
                  <a:uLnTx/>
                  <a:uFillTx/>
                  <a:latin typeface="Meiryo UI"/>
                  <a:ea typeface="Meiryo UI"/>
                  <a:cs typeface="+mn-cs"/>
                </a:rPr>
                <a:t>カラー</a:t>
              </a:r>
            </a:p>
          </p:txBody>
        </p:sp>
      </p:grpSp>
      <p:sp>
        <p:nvSpPr>
          <p:cNvPr id="91" name="テキスト ボックス 90">
            <a:extLst>
              <a:ext uri="{FF2B5EF4-FFF2-40B4-BE49-F238E27FC236}">
                <a16:creationId xmlns:a16="http://schemas.microsoft.com/office/drawing/2014/main" id="{34CB787E-8145-4A2C-8A60-623A32B73303}"/>
              </a:ext>
            </a:extLst>
          </p:cNvPr>
          <p:cNvSpPr txBox="1"/>
          <p:nvPr/>
        </p:nvSpPr>
        <p:spPr>
          <a:xfrm>
            <a:off x="1531899" y="6619237"/>
            <a:ext cx="7482818" cy="152349"/>
          </a:xfrm>
          <a:prstGeom prst="rect">
            <a:avLst/>
          </a:prstGeom>
          <a:noFill/>
        </p:spPr>
        <p:txBody>
          <a:bodyPr wrap="none" lIns="0" tIns="0" rIns="0" bIns="0" rtlCol="0">
            <a:spAutoFit/>
          </a:bodyPr>
          <a:lstStyle/>
          <a:p>
            <a:pPr algn="r"/>
            <a:r>
              <a:rPr lang="ja-JP" altLang="en-US" sz="1100" dirty="0">
                <a:solidFill>
                  <a:prstClr val="black"/>
                </a:solidFill>
                <a:latin typeface="Meiryo UI"/>
                <a:ea typeface="Meiryo UI"/>
              </a:rPr>
              <a:t>詳細は</a:t>
            </a:r>
            <a:r>
              <a:rPr lang="en-US" altLang="ja-JP" sz="1100" dirty="0">
                <a:solidFill>
                  <a:prstClr val="black"/>
                </a:solidFill>
                <a:latin typeface="Meiryo UI"/>
                <a:ea typeface="Meiryo UI"/>
              </a:rPr>
              <a:t>『 11792</a:t>
            </a:r>
            <a:r>
              <a:rPr lang="ja-JP" altLang="en-US" sz="1100" dirty="0">
                <a:solidFill>
                  <a:prstClr val="black"/>
                </a:solidFill>
                <a:latin typeface="Meiryo UI"/>
                <a:ea typeface="Meiryo UI"/>
              </a:rPr>
              <a:t>：＜</a:t>
            </a:r>
            <a:r>
              <a:rPr lang="en-US" altLang="ja-JP" sz="1100" dirty="0">
                <a:solidFill>
                  <a:prstClr val="black"/>
                </a:solidFill>
                <a:latin typeface="Meiryo UI"/>
                <a:ea typeface="Meiryo UI"/>
              </a:rPr>
              <a:t>e</a:t>
            </a:r>
            <a:r>
              <a:rPr lang="ja-JP" altLang="en-US" sz="1100" dirty="0">
                <a:solidFill>
                  <a:prstClr val="black"/>
                </a:solidFill>
                <a:latin typeface="Meiryo UI"/>
                <a:ea typeface="Meiryo UI"/>
              </a:rPr>
              <a:t>ラーニング＞</a:t>
            </a:r>
            <a:r>
              <a:rPr lang="en-US" altLang="ja-JP" sz="1100" dirty="0">
                <a:solidFill>
                  <a:prstClr val="black"/>
                </a:solidFill>
                <a:latin typeface="Meiryo UI"/>
                <a:ea typeface="Meiryo UI"/>
              </a:rPr>
              <a:t>【</a:t>
            </a:r>
            <a:r>
              <a:rPr lang="ja-JP" altLang="en-US" sz="1100" dirty="0">
                <a:solidFill>
                  <a:prstClr val="black"/>
                </a:solidFill>
                <a:latin typeface="Meiryo UI"/>
                <a:ea typeface="Meiryo UI"/>
              </a:rPr>
              <a:t>ナビ機能付き</a:t>
            </a:r>
            <a:r>
              <a:rPr lang="en-US" altLang="ja-JP" sz="1100" dirty="0">
                <a:solidFill>
                  <a:prstClr val="black"/>
                </a:solidFill>
                <a:latin typeface="Meiryo UI"/>
                <a:ea typeface="Meiryo UI"/>
              </a:rPr>
              <a:t>】</a:t>
            </a:r>
            <a:r>
              <a:rPr lang="ja-JP" altLang="en-US" sz="1100" dirty="0">
                <a:solidFill>
                  <a:prstClr val="black"/>
                </a:solidFill>
                <a:latin typeface="Meiryo UI"/>
                <a:ea typeface="Meiryo UI"/>
              </a:rPr>
              <a:t>ビジュアル化技法の基本 </a:t>
            </a:r>
            <a:r>
              <a:rPr lang="en-US" altLang="ja-JP" sz="1100" dirty="0">
                <a:solidFill>
                  <a:prstClr val="black"/>
                </a:solidFill>
                <a:latin typeface="Meiryo UI"/>
                <a:ea typeface="Meiryo UI"/>
              </a:rPr>
              <a:t>- </a:t>
            </a:r>
            <a:r>
              <a:rPr lang="ja-JP" altLang="en-US" sz="1100" dirty="0">
                <a:solidFill>
                  <a:prstClr val="black"/>
                </a:solidFill>
                <a:latin typeface="Meiryo UI"/>
                <a:ea typeface="Meiryo UI"/>
              </a:rPr>
              <a:t>魅力的なビジュアル資料を作る </a:t>
            </a:r>
            <a:r>
              <a:rPr lang="en-US" altLang="ja-JP" sz="1100" dirty="0">
                <a:solidFill>
                  <a:prstClr val="black"/>
                </a:solidFill>
                <a:latin typeface="Meiryo UI"/>
                <a:ea typeface="Meiryo UI"/>
              </a:rPr>
              <a:t>-』</a:t>
            </a:r>
            <a:r>
              <a:rPr lang="ja-JP" altLang="en-US" sz="1100" dirty="0">
                <a:solidFill>
                  <a:prstClr val="black"/>
                </a:solidFill>
                <a:latin typeface="Meiryo UI"/>
                <a:ea typeface="Meiryo UI"/>
              </a:rPr>
              <a:t>で学習できます。</a:t>
            </a:r>
            <a:endParaRPr lang="ja-JP" altLang="en-US" sz="1100" dirty="0">
              <a:solidFill>
                <a:srgbClr val="44546A"/>
              </a:solidFill>
              <a:latin typeface="Meiryo UI"/>
              <a:ea typeface="Meiryo UI"/>
            </a:endParaRPr>
          </a:p>
        </p:txBody>
      </p:sp>
      <p:sp>
        <p:nvSpPr>
          <p:cNvPr id="92" name="正方形/長方形 91">
            <a:extLst>
              <a:ext uri="{FF2B5EF4-FFF2-40B4-BE49-F238E27FC236}">
                <a16:creationId xmlns:a16="http://schemas.microsoft.com/office/drawing/2014/main" id="{75A174D0-F36F-40B1-8EE3-189D4CEDA0F5}"/>
              </a:ext>
            </a:extLst>
          </p:cNvPr>
          <p:cNvSpPr/>
          <p:nvPr/>
        </p:nvSpPr>
        <p:spPr>
          <a:xfrm>
            <a:off x="7368988" y="4876800"/>
            <a:ext cx="1469413" cy="1310315"/>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Meiryo UI"/>
              <a:ea typeface="Meiryo UI"/>
              <a:cs typeface="+mn-cs"/>
            </a:endParaRPr>
          </a:p>
        </p:txBody>
      </p:sp>
      <p:cxnSp>
        <p:nvCxnSpPr>
          <p:cNvPr id="93" name="直線コネクタ 92">
            <a:extLst>
              <a:ext uri="{FF2B5EF4-FFF2-40B4-BE49-F238E27FC236}">
                <a16:creationId xmlns:a16="http://schemas.microsoft.com/office/drawing/2014/main" id="{6B80A251-F0AF-4E34-B353-71ACA00C2448}"/>
              </a:ext>
            </a:extLst>
          </p:cNvPr>
          <p:cNvCxnSpPr/>
          <p:nvPr/>
        </p:nvCxnSpPr>
        <p:spPr bwMode="auto">
          <a:xfrm>
            <a:off x="7558660" y="5835060"/>
            <a:ext cx="1104636" cy="0"/>
          </a:xfrm>
          <a:prstGeom prst="line">
            <a:avLst/>
          </a:prstGeom>
          <a:noFill/>
          <a:ln w="9525" cap="flat" cmpd="sng" algn="ctr">
            <a:solidFill>
              <a:sysClr val="window" lastClr="FFFFFF">
                <a:lumMod val="75000"/>
              </a:sysClr>
            </a:solidFill>
            <a:prstDash val="sysDash"/>
            <a:round/>
            <a:headEnd type="none" w="med" len="med"/>
            <a:tailEnd type="none" w="med" len="med"/>
          </a:ln>
          <a:effectLst/>
        </p:spPr>
      </p:cxnSp>
      <p:cxnSp>
        <p:nvCxnSpPr>
          <p:cNvPr id="94" name="直線コネクタ 93">
            <a:extLst>
              <a:ext uri="{FF2B5EF4-FFF2-40B4-BE49-F238E27FC236}">
                <a16:creationId xmlns:a16="http://schemas.microsoft.com/office/drawing/2014/main" id="{A51EF112-4992-488D-AC73-B1DBEDCE700F}"/>
              </a:ext>
            </a:extLst>
          </p:cNvPr>
          <p:cNvCxnSpPr/>
          <p:nvPr/>
        </p:nvCxnSpPr>
        <p:spPr bwMode="auto">
          <a:xfrm>
            <a:off x="7558660" y="5582820"/>
            <a:ext cx="1104636" cy="0"/>
          </a:xfrm>
          <a:prstGeom prst="line">
            <a:avLst/>
          </a:prstGeom>
          <a:noFill/>
          <a:ln w="9525" cap="flat" cmpd="sng" algn="ctr">
            <a:solidFill>
              <a:sysClr val="window" lastClr="FFFFFF">
                <a:lumMod val="75000"/>
              </a:sysClr>
            </a:solidFill>
            <a:prstDash val="sysDash"/>
            <a:round/>
            <a:headEnd type="none" w="med" len="med"/>
            <a:tailEnd type="none" w="med" len="med"/>
          </a:ln>
          <a:effectLst/>
        </p:spPr>
      </p:cxnSp>
      <p:cxnSp>
        <p:nvCxnSpPr>
          <p:cNvPr id="95" name="直線コネクタ 94">
            <a:extLst>
              <a:ext uri="{FF2B5EF4-FFF2-40B4-BE49-F238E27FC236}">
                <a16:creationId xmlns:a16="http://schemas.microsoft.com/office/drawing/2014/main" id="{E8921046-BB64-4595-B803-356A895271E1}"/>
              </a:ext>
            </a:extLst>
          </p:cNvPr>
          <p:cNvCxnSpPr/>
          <p:nvPr/>
        </p:nvCxnSpPr>
        <p:spPr bwMode="auto">
          <a:xfrm>
            <a:off x="7558660" y="5325535"/>
            <a:ext cx="1104636" cy="0"/>
          </a:xfrm>
          <a:prstGeom prst="line">
            <a:avLst/>
          </a:prstGeom>
          <a:noFill/>
          <a:ln w="9525" cap="flat" cmpd="sng" algn="ctr">
            <a:solidFill>
              <a:sysClr val="window" lastClr="FFFFFF">
                <a:lumMod val="75000"/>
              </a:sysClr>
            </a:solidFill>
            <a:prstDash val="sysDash"/>
            <a:round/>
            <a:headEnd type="none" w="med" len="med"/>
            <a:tailEnd type="none" w="med" len="med"/>
          </a:ln>
          <a:effectLst/>
        </p:spPr>
      </p:cxnSp>
      <p:cxnSp>
        <p:nvCxnSpPr>
          <p:cNvPr id="96" name="直線コネクタ 95">
            <a:extLst>
              <a:ext uri="{FF2B5EF4-FFF2-40B4-BE49-F238E27FC236}">
                <a16:creationId xmlns:a16="http://schemas.microsoft.com/office/drawing/2014/main" id="{5BFF04C6-E5D5-433F-ADB4-4F286A49ED6F}"/>
              </a:ext>
            </a:extLst>
          </p:cNvPr>
          <p:cNvCxnSpPr/>
          <p:nvPr/>
        </p:nvCxnSpPr>
        <p:spPr bwMode="auto">
          <a:xfrm>
            <a:off x="7554043" y="5063206"/>
            <a:ext cx="1104636" cy="0"/>
          </a:xfrm>
          <a:prstGeom prst="line">
            <a:avLst/>
          </a:prstGeom>
          <a:noFill/>
          <a:ln w="9525" cap="flat" cmpd="sng" algn="ctr">
            <a:solidFill>
              <a:sysClr val="window" lastClr="FFFFFF">
                <a:lumMod val="75000"/>
              </a:sysClr>
            </a:solidFill>
            <a:prstDash val="sysDash"/>
            <a:round/>
            <a:headEnd type="none" w="med" len="med"/>
            <a:tailEnd type="none" w="med" len="med"/>
          </a:ln>
          <a:effectLst/>
        </p:spPr>
      </p:cxnSp>
      <p:cxnSp>
        <p:nvCxnSpPr>
          <p:cNvPr id="97" name="直線コネクタ 96">
            <a:extLst>
              <a:ext uri="{FF2B5EF4-FFF2-40B4-BE49-F238E27FC236}">
                <a16:creationId xmlns:a16="http://schemas.microsoft.com/office/drawing/2014/main" id="{03C4B5FC-C976-44FC-9DE3-B3A6F0864552}"/>
              </a:ext>
            </a:extLst>
          </p:cNvPr>
          <p:cNvCxnSpPr/>
          <p:nvPr/>
        </p:nvCxnSpPr>
        <p:spPr bwMode="auto">
          <a:xfrm>
            <a:off x="7555364" y="4928544"/>
            <a:ext cx="0" cy="1094721"/>
          </a:xfrm>
          <a:prstGeom prst="line">
            <a:avLst/>
          </a:prstGeom>
          <a:noFill/>
          <a:ln w="28575" cap="flat" cmpd="sng" algn="ctr">
            <a:solidFill>
              <a:srgbClr val="44546A"/>
            </a:solidFill>
            <a:prstDash val="solid"/>
            <a:round/>
            <a:headEnd type="none" w="med" len="med"/>
            <a:tailEnd type="none" w="med" len="med"/>
          </a:ln>
          <a:effectLst/>
        </p:spPr>
      </p:cxnSp>
      <p:cxnSp>
        <p:nvCxnSpPr>
          <p:cNvPr id="98" name="直線コネクタ 97">
            <a:extLst>
              <a:ext uri="{FF2B5EF4-FFF2-40B4-BE49-F238E27FC236}">
                <a16:creationId xmlns:a16="http://schemas.microsoft.com/office/drawing/2014/main" id="{000A8524-5AFD-4F76-B752-08EC6ED87760}"/>
              </a:ext>
            </a:extLst>
          </p:cNvPr>
          <p:cNvCxnSpPr/>
          <p:nvPr/>
        </p:nvCxnSpPr>
        <p:spPr bwMode="auto">
          <a:xfrm>
            <a:off x="7555363" y="6023266"/>
            <a:ext cx="1030433" cy="0"/>
          </a:xfrm>
          <a:prstGeom prst="line">
            <a:avLst/>
          </a:prstGeom>
          <a:noFill/>
          <a:ln w="28575" cap="flat" cmpd="sng" algn="ctr">
            <a:solidFill>
              <a:srgbClr val="44546A"/>
            </a:solidFill>
            <a:prstDash val="solid"/>
            <a:round/>
            <a:headEnd type="none" w="med" len="med"/>
            <a:tailEnd type="none" w="med" len="med"/>
          </a:ln>
          <a:effectLst/>
        </p:spPr>
      </p:cxnSp>
      <p:sp>
        <p:nvSpPr>
          <p:cNvPr id="99" name="正方形/長方形 98">
            <a:extLst>
              <a:ext uri="{FF2B5EF4-FFF2-40B4-BE49-F238E27FC236}">
                <a16:creationId xmlns:a16="http://schemas.microsoft.com/office/drawing/2014/main" id="{822AFD90-938B-471A-94E4-71562CF45C19}"/>
              </a:ext>
            </a:extLst>
          </p:cNvPr>
          <p:cNvSpPr/>
          <p:nvPr/>
        </p:nvSpPr>
        <p:spPr bwMode="auto">
          <a:xfrm>
            <a:off x="7666156" y="5110157"/>
            <a:ext cx="92328" cy="100896"/>
          </a:xfrm>
          <a:prstGeom prst="rect">
            <a:avLst/>
          </a:prstGeom>
          <a:solidFill>
            <a:srgbClr val="FF7711"/>
          </a:solidFill>
          <a:ln w="9525">
            <a:noFill/>
            <a:miter lim="800000"/>
            <a:headEnd/>
            <a:tailEnd/>
          </a:ln>
          <a:effectLst/>
        </p:spPr>
        <p:txBody>
          <a:bodyPr wrap="none" rtlCol="0" anchor="ctr" anchorCtr="0">
            <a:noAutofit/>
          </a:bodyPr>
          <a:lstStyle/>
          <a:p>
            <a:pPr algn="ctr"/>
            <a:endParaRPr lang="ja-JP" altLang="en-US" sz="1200" dirty="0">
              <a:solidFill>
                <a:srgbClr val="44546A"/>
              </a:solidFill>
              <a:latin typeface="Meiryo UI"/>
              <a:ea typeface="Meiryo UI"/>
            </a:endParaRPr>
          </a:p>
        </p:txBody>
      </p:sp>
      <p:sp>
        <p:nvSpPr>
          <p:cNvPr id="100" name="正方形/長方形 99">
            <a:extLst>
              <a:ext uri="{FF2B5EF4-FFF2-40B4-BE49-F238E27FC236}">
                <a16:creationId xmlns:a16="http://schemas.microsoft.com/office/drawing/2014/main" id="{B42A2A97-4FBB-4EF5-9CF7-A3247A23C137}"/>
              </a:ext>
            </a:extLst>
          </p:cNvPr>
          <p:cNvSpPr/>
          <p:nvPr/>
        </p:nvSpPr>
        <p:spPr bwMode="auto">
          <a:xfrm>
            <a:off x="8035467" y="5074843"/>
            <a:ext cx="92328" cy="100896"/>
          </a:xfrm>
          <a:prstGeom prst="rect">
            <a:avLst/>
          </a:prstGeom>
          <a:solidFill>
            <a:srgbClr val="FF7711"/>
          </a:solidFill>
          <a:ln w="9525">
            <a:noFill/>
            <a:miter lim="800000"/>
            <a:headEnd/>
            <a:tailEnd/>
          </a:ln>
          <a:effectLst/>
        </p:spPr>
        <p:txBody>
          <a:bodyPr wrap="none" rtlCol="0" anchor="ctr" anchorCtr="0">
            <a:noAutofit/>
          </a:bodyPr>
          <a:lstStyle/>
          <a:p>
            <a:pPr algn="ctr"/>
            <a:endParaRPr lang="ja-JP" altLang="en-US" sz="1200" dirty="0">
              <a:solidFill>
                <a:srgbClr val="44546A"/>
              </a:solidFill>
              <a:latin typeface="Meiryo UI"/>
              <a:ea typeface="Meiryo UI"/>
            </a:endParaRPr>
          </a:p>
        </p:txBody>
      </p:sp>
      <p:sp>
        <p:nvSpPr>
          <p:cNvPr id="101" name="正方形/長方形 100">
            <a:extLst>
              <a:ext uri="{FF2B5EF4-FFF2-40B4-BE49-F238E27FC236}">
                <a16:creationId xmlns:a16="http://schemas.microsoft.com/office/drawing/2014/main" id="{DE4D02D8-60C8-409C-B281-AE8B155C212C}"/>
              </a:ext>
            </a:extLst>
          </p:cNvPr>
          <p:cNvSpPr/>
          <p:nvPr/>
        </p:nvSpPr>
        <p:spPr bwMode="auto">
          <a:xfrm>
            <a:off x="8414011" y="5130336"/>
            <a:ext cx="92328" cy="100896"/>
          </a:xfrm>
          <a:prstGeom prst="rect">
            <a:avLst/>
          </a:prstGeom>
          <a:solidFill>
            <a:srgbClr val="FF7711"/>
          </a:solidFill>
          <a:ln w="9525">
            <a:noFill/>
            <a:miter lim="800000"/>
            <a:headEnd/>
            <a:tailEnd/>
          </a:ln>
          <a:effectLst/>
        </p:spPr>
        <p:txBody>
          <a:bodyPr wrap="none" rtlCol="0" anchor="ctr" anchorCtr="0">
            <a:noAutofit/>
          </a:bodyPr>
          <a:lstStyle/>
          <a:p>
            <a:pPr algn="ctr"/>
            <a:endParaRPr lang="ja-JP" altLang="en-US" sz="1200" dirty="0">
              <a:solidFill>
                <a:srgbClr val="44546A"/>
              </a:solidFill>
              <a:latin typeface="Meiryo UI"/>
              <a:ea typeface="Meiryo UI"/>
            </a:endParaRPr>
          </a:p>
        </p:txBody>
      </p:sp>
      <p:sp>
        <p:nvSpPr>
          <p:cNvPr id="102" name="フリーフォーム 92">
            <a:extLst>
              <a:ext uri="{FF2B5EF4-FFF2-40B4-BE49-F238E27FC236}">
                <a16:creationId xmlns:a16="http://schemas.microsoft.com/office/drawing/2014/main" id="{95B5BD63-F8EE-4F53-A2DD-C0F9F6B334A0}"/>
              </a:ext>
            </a:extLst>
          </p:cNvPr>
          <p:cNvSpPr/>
          <p:nvPr/>
        </p:nvSpPr>
        <p:spPr bwMode="auto">
          <a:xfrm>
            <a:off x="7712320" y="5125291"/>
            <a:ext cx="752471" cy="60538"/>
          </a:xfrm>
          <a:custGeom>
            <a:avLst/>
            <a:gdLst>
              <a:gd name="connsiteX0" fmla="*/ 0 w 2224585"/>
              <a:gd name="connsiteY0" fmla="*/ 81887 h 163773"/>
              <a:gd name="connsiteX1" fmla="*/ 1091821 w 2224585"/>
              <a:gd name="connsiteY1" fmla="*/ 0 h 163773"/>
              <a:gd name="connsiteX2" fmla="*/ 2224585 w 2224585"/>
              <a:gd name="connsiteY2" fmla="*/ 163773 h 163773"/>
            </a:gdLst>
            <a:ahLst/>
            <a:cxnLst>
              <a:cxn ang="0">
                <a:pos x="connsiteX0" y="connsiteY0"/>
              </a:cxn>
              <a:cxn ang="0">
                <a:pos x="connsiteX1" y="connsiteY1"/>
              </a:cxn>
              <a:cxn ang="0">
                <a:pos x="connsiteX2" y="connsiteY2"/>
              </a:cxn>
            </a:cxnLst>
            <a:rect l="l" t="t" r="r" b="b"/>
            <a:pathLst>
              <a:path w="2224585" h="163773">
                <a:moveTo>
                  <a:pt x="0" y="81887"/>
                </a:moveTo>
                <a:lnTo>
                  <a:pt x="1091821" y="0"/>
                </a:lnTo>
                <a:lnTo>
                  <a:pt x="2224585" y="163773"/>
                </a:lnTo>
              </a:path>
            </a:pathLst>
          </a:custGeom>
          <a:noFill/>
          <a:ln w="38100" cap="flat" cmpd="sng" algn="ctr">
            <a:solidFill>
              <a:srgbClr val="FF7711"/>
            </a:solidFill>
            <a:prstDash val="solid"/>
            <a:round/>
            <a:headEnd type="none" w="med" len="med"/>
            <a:tailEnd type="none" w="med" len="med"/>
          </a:ln>
          <a:effectLst/>
        </p:spPr>
        <p:txBody>
          <a:bodyPr rtlCol="0" anchor="ctr"/>
          <a:lstStyle/>
          <a:p>
            <a:pPr algn="ctr"/>
            <a:endParaRPr lang="ja-JP" altLang="en-US" sz="1800">
              <a:solidFill>
                <a:srgbClr val="44546A"/>
              </a:solidFill>
              <a:latin typeface="Meiryo UI"/>
              <a:ea typeface="Meiryo UI"/>
            </a:endParaRPr>
          </a:p>
        </p:txBody>
      </p:sp>
      <p:sp>
        <p:nvSpPr>
          <p:cNvPr id="103" name="フリーフォーム 93">
            <a:extLst>
              <a:ext uri="{FF2B5EF4-FFF2-40B4-BE49-F238E27FC236}">
                <a16:creationId xmlns:a16="http://schemas.microsoft.com/office/drawing/2014/main" id="{FFE9F2C6-5CA6-41BE-8A60-91C587C89D4E}"/>
              </a:ext>
            </a:extLst>
          </p:cNvPr>
          <p:cNvSpPr/>
          <p:nvPr/>
        </p:nvSpPr>
        <p:spPr bwMode="auto">
          <a:xfrm>
            <a:off x="7707704" y="5352307"/>
            <a:ext cx="747855" cy="494390"/>
          </a:xfrm>
          <a:custGeom>
            <a:avLst/>
            <a:gdLst>
              <a:gd name="connsiteX0" fmla="*/ 0 w 2210937"/>
              <a:gd name="connsiteY0" fmla="*/ 218364 h 1337481"/>
              <a:gd name="connsiteX1" fmla="*/ 1105469 w 2210937"/>
              <a:gd name="connsiteY1" fmla="*/ 0 h 1337481"/>
              <a:gd name="connsiteX2" fmla="*/ 2210937 w 2210937"/>
              <a:gd name="connsiteY2" fmla="*/ 1337481 h 1337481"/>
              <a:gd name="connsiteX3" fmla="*/ 2210937 w 2210937"/>
              <a:gd name="connsiteY3" fmla="*/ 1337481 h 1337481"/>
            </a:gdLst>
            <a:ahLst/>
            <a:cxnLst>
              <a:cxn ang="0">
                <a:pos x="connsiteX0" y="connsiteY0"/>
              </a:cxn>
              <a:cxn ang="0">
                <a:pos x="connsiteX1" y="connsiteY1"/>
              </a:cxn>
              <a:cxn ang="0">
                <a:pos x="connsiteX2" y="connsiteY2"/>
              </a:cxn>
              <a:cxn ang="0">
                <a:pos x="connsiteX3" y="connsiteY3"/>
              </a:cxn>
            </a:cxnLst>
            <a:rect l="l" t="t" r="r" b="b"/>
            <a:pathLst>
              <a:path w="2210937" h="1337481">
                <a:moveTo>
                  <a:pt x="0" y="218364"/>
                </a:moveTo>
                <a:lnTo>
                  <a:pt x="1105469" y="0"/>
                </a:lnTo>
                <a:lnTo>
                  <a:pt x="2210937" y="1337481"/>
                </a:lnTo>
                <a:lnTo>
                  <a:pt x="2210937" y="1337481"/>
                </a:lnTo>
              </a:path>
            </a:pathLst>
          </a:custGeom>
          <a:noFill/>
          <a:ln w="38100" cap="flat" cmpd="sng" algn="ctr">
            <a:solidFill>
              <a:srgbClr val="00B0F0"/>
            </a:solidFill>
            <a:prstDash val="sysDash"/>
            <a:round/>
            <a:headEnd type="none" w="med" len="med"/>
            <a:tailEnd type="none" w="med" len="med"/>
          </a:ln>
          <a:effectLst/>
        </p:spPr>
        <p:txBody>
          <a:bodyPr rtlCol="0" anchor="ctr"/>
          <a:lstStyle/>
          <a:p>
            <a:pPr algn="ctr"/>
            <a:endParaRPr lang="ja-JP" altLang="en-US" sz="1800">
              <a:solidFill>
                <a:srgbClr val="44546A"/>
              </a:solidFill>
              <a:latin typeface="Meiryo UI"/>
              <a:ea typeface="Meiryo UI"/>
            </a:endParaRPr>
          </a:p>
        </p:txBody>
      </p:sp>
      <p:sp>
        <p:nvSpPr>
          <p:cNvPr id="104" name="フリーフォーム 94">
            <a:extLst>
              <a:ext uri="{FF2B5EF4-FFF2-40B4-BE49-F238E27FC236}">
                <a16:creationId xmlns:a16="http://schemas.microsoft.com/office/drawing/2014/main" id="{84BF7730-DAF2-4CDC-91C3-6311DC3D8A48}"/>
              </a:ext>
            </a:extLst>
          </p:cNvPr>
          <p:cNvSpPr/>
          <p:nvPr/>
        </p:nvSpPr>
        <p:spPr bwMode="auto">
          <a:xfrm>
            <a:off x="7707704" y="5488517"/>
            <a:ext cx="752471" cy="348091"/>
          </a:xfrm>
          <a:custGeom>
            <a:avLst/>
            <a:gdLst>
              <a:gd name="connsiteX0" fmla="*/ 0 w 2224585"/>
              <a:gd name="connsiteY0" fmla="*/ 941695 h 941695"/>
              <a:gd name="connsiteX1" fmla="*/ 1091821 w 2224585"/>
              <a:gd name="connsiteY1" fmla="*/ 259307 h 941695"/>
              <a:gd name="connsiteX2" fmla="*/ 2224585 w 2224585"/>
              <a:gd name="connsiteY2" fmla="*/ 0 h 941695"/>
            </a:gdLst>
            <a:ahLst/>
            <a:cxnLst>
              <a:cxn ang="0">
                <a:pos x="connsiteX0" y="connsiteY0"/>
              </a:cxn>
              <a:cxn ang="0">
                <a:pos x="connsiteX1" y="connsiteY1"/>
              </a:cxn>
              <a:cxn ang="0">
                <a:pos x="connsiteX2" y="connsiteY2"/>
              </a:cxn>
            </a:cxnLst>
            <a:rect l="l" t="t" r="r" b="b"/>
            <a:pathLst>
              <a:path w="2224585" h="941695">
                <a:moveTo>
                  <a:pt x="0" y="941695"/>
                </a:moveTo>
                <a:lnTo>
                  <a:pt x="1091821" y="259307"/>
                </a:lnTo>
                <a:lnTo>
                  <a:pt x="2224585" y="0"/>
                </a:lnTo>
              </a:path>
            </a:pathLst>
          </a:custGeom>
          <a:noFill/>
          <a:ln w="38100" cap="flat" cmpd="sng" algn="ctr">
            <a:solidFill>
              <a:srgbClr val="5B9BD5">
                <a:lumMod val="75000"/>
              </a:srgbClr>
            </a:solidFill>
            <a:prstDash val="sysDot"/>
            <a:round/>
            <a:headEnd type="none" w="med" len="med"/>
            <a:tailEnd type="non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44546A"/>
              </a:solidFill>
              <a:effectLst/>
              <a:uLnTx/>
              <a:uFillTx/>
              <a:latin typeface="Meiryo UI"/>
              <a:ea typeface="Meiryo UI"/>
            </a:endParaRPr>
          </a:p>
        </p:txBody>
      </p:sp>
      <p:sp>
        <p:nvSpPr>
          <p:cNvPr id="105" name="Text Box 31">
            <a:extLst>
              <a:ext uri="{FF2B5EF4-FFF2-40B4-BE49-F238E27FC236}">
                <a16:creationId xmlns:a16="http://schemas.microsoft.com/office/drawing/2014/main" id="{38AE0EFB-C7E6-4082-910D-244644E556D1}"/>
              </a:ext>
            </a:extLst>
          </p:cNvPr>
          <p:cNvSpPr txBox="1">
            <a:spLocks noChangeArrowheads="1"/>
          </p:cNvSpPr>
          <p:nvPr/>
        </p:nvSpPr>
        <p:spPr bwMode="auto">
          <a:xfrm>
            <a:off x="7296011" y="5730243"/>
            <a:ext cx="348172" cy="215444"/>
          </a:xfrm>
          <a:prstGeom prst="rect">
            <a:avLst/>
          </a:prstGeom>
          <a:noFill/>
          <a:ln w="3175" cap="rnd">
            <a:noFill/>
            <a:miter lim="800000"/>
            <a:headEnd/>
            <a:tailEnd/>
          </a:ln>
          <a:effectLst/>
        </p:spPr>
        <p:txBody>
          <a:bodyPr wrap="none">
            <a:spAutoFit/>
          </a:bodyPr>
          <a:lstStyle/>
          <a:p>
            <a:pPr fontAlgn="auto">
              <a:lnSpc>
                <a:spcPct val="100000"/>
              </a:lnSpc>
              <a:spcBef>
                <a:spcPts val="0"/>
              </a:spcBef>
              <a:spcAft>
                <a:spcPts val="0"/>
              </a:spcAft>
              <a:defRPr/>
            </a:pPr>
            <a:r>
              <a:rPr kumimoji="0" lang="en-US" altLang="ja-JP" sz="800" kern="0" dirty="0">
                <a:solidFill>
                  <a:srgbClr val="000000"/>
                </a:solidFill>
                <a:latin typeface="Meiryo UI"/>
                <a:ea typeface="Meiryo UI"/>
              </a:rPr>
              <a:t>10 </a:t>
            </a:r>
          </a:p>
        </p:txBody>
      </p:sp>
      <p:sp>
        <p:nvSpPr>
          <p:cNvPr id="106" name="Text Box 31">
            <a:extLst>
              <a:ext uri="{FF2B5EF4-FFF2-40B4-BE49-F238E27FC236}">
                <a16:creationId xmlns:a16="http://schemas.microsoft.com/office/drawing/2014/main" id="{8CF45FF1-C739-430E-8E18-7690BCA847F9}"/>
              </a:ext>
            </a:extLst>
          </p:cNvPr>
          <p:cNvSpPr txBox="1">
            <a:spLocks noChangeArrowheads="1"/>
          </p:cNvSpPr>
          <p:nvPr/>
        </p:nvSpPr>
        <p:spPr bwMode="auto">
          <a:xfrm>
            <a:off x="7296011" y="5472957"/>
            <a:ext cx="348172" cy="215444"/>
          </a:xfrm>
          <a:prstGeom prst="rect">
            <a:avLst/>
          </a:prstGeom>
          <a:noFill/>
          <a:ln w="3175" cap="rnd">
            <a:noFill/>
            <a:miter lim="800000"/>
            <a:headEnd/>
            <a:tailEnd/>
          </a:ln>
          <a:effectLst/>
        </p:spPr>
        <p:txBody>
          <a:bodyPr wrap="none">
            <a:spAutoFit/>
          </a:bodyPr>
          <a:lstStyle/>
          <a:p>
            <a:pPr fontAlgn="auto">
              <a:lnSpc>
                <a:spcPct val="100000"/>
              </a:lnSpc>
              <a:spcBef>
                <a:spcPts val="0"/>
              </a:spcBef>
              <a:spcAft>
                <a:spcPts val="0"/>
              </a:spcAft>
              <a:defRPr/>
            </a:pPr>
            <a:r>
              <a:rPr kumimoji="0" lang="en-US" altLang="ja-JP" sz="800" kern="0" dirty="0">
                <a:solidFill>
                  <a:srgbClr val="000000"/>
                </a:solidFill>
                <a:latin typeface="Meiryo UI"/>
                <a:ea typeface="Meiryo UI"/>
              </a:rPr>
              <a:t>20 </a:t>
            </a:r>
          </a:p>
        </p:txBody>
      </p:sp>
      <p:sp>
        <p:nvSpPr>
          <p:cNvPr id="107" name="Text Box 31">
            <a:extLst>
              <a:ext uri="{FF2B5EF4-FFF2-40B4-BE49-F238E27FC236}">
                <a16:creationId xmlns:a16="http://schemas.microsoft.com/office/drawing/2014/main" id="{4A34C742-DF05-4214-B702-7CA9C50E3CBB}"/>
              </a:ext>
            </a:extLst>
          </p:cNvPr>
          <p:cNvSpPr txBox="1">
            <a:spLocks noChangeArrowheads="1"/>
          </p:cNvSpPr>
          <p:nvPr/>
        </p:nvSpPr>
        <p:spPr bwMode="auto">
          <a:xfrm>
            <a:off x="7296011" y="5215673"/>
            <a:ext cx="348172" cy="215444"/>
          </a:xfrm>
          <a:prstGeom prst="rect">
            <a:avLst/>
          </a:prstGeom>
          <a:noFill/>
          <a:ln w="3175" cap="rnd">
            <a:noFill/>
            <a:miter lim="800000"/>
            <a:headEnd/>
            <a:tailEnd/>
          </a:ln>
          <a:effectLst/>
        </p:spPr>
        <p:txBody>
          <a:bodyPr wrap="none">
            <a:spAutoFit/>
          </a:bodyPr>
          <a:lstStyle/>
          <a:p>
            <a:pPr fontAlgn="auto">
              <a:lnSpc>
                <a:spcPct val="100000"/>
              </a:lnSpc>
              <a:spcBef>
                <a:spcPts val="0"/>
              </a:spcBef>
              <a:spcAft>
                <a:spcPts val="0"/>
              </a:spcAft>
              <a:defRPr/>
            </a:pPr>
            <a:r>
              <a:rPr kumimoji="0" lang="en-US" altLang="ja-JP" sz="800" kern="0" dirty="0">
                <a:solidFill>
                  <a:srgbClr val="000000"/>
                </a:solidFill>
                <a:latin typeface="Meiryo UI"/>
                <a:ea typeface="Meiryo UI"/>
              </a:rPr>
              <a:t>30 </a:t>
            </a:r>
          </a:p>
        </p:txBody>
      </p:sp>
      <p:sp>
        <p:nvSpPr>
          <p:cNvPr id="108" name="Text Box 31">
            <a:extLst>
              <a:ext uri="{FF2B5EF4-FFF2-40B4-BE49-F238E27FC236}">
                <a16:creationId xmlns:a16="http://schemas.microsoft.com/office/drawing/2014/main" id="{16BD60E7-6AF6-4362-88DB-B4761C7E8BA3}"/>
              </a:ext>
            </a:extLst>
          </p:cNvPr>
          <p:cNvSpPr txBox="1">
            <a:spLocks noChangeArrowheads="1"/>
          </p:cNvSpPr>
          <p:nvPr/>
        </p:nvSpPr>
        <p:spPr bwMode="auto">
          <a:xfrm>
            <a:off x="7296011" y="4958389"/>
            <a:ext cx="348172" cy="215444"/>
          </a:xfrm>
          <a:prstGeom prst="rect">
            <a:avLst/>
          </a:prstGeom>
          <a:noFill/>
          <a:ln w="3175" cap="rnd">
            <a:noFill/>
            <a:miter lim="800000"/>
            <a:headEnd/>
            <a:tailEnd/>
          </a:ln>
          <a:effectLst/>
        </p:spPr>
        <p:txBody>
          <a:bodyPr wrap="none">
            <a:spAutoFit/>
          </a:bodyPr>
          <a:lstStyle/>
          <a:p>
            <a:pPr fontAlgn="auto">
              <a:lnSpc>
                <a:spcPct val="100000"/>
              </a:lnSpc>
              <a:spcBef>
                <a:spcPts val="0"/>
              </a:spcBef>
              <a:spcAft>
                <a:spcPts val="0"/>
              </a:spcAft>
              <a:defRPr/>
            </a:pPr>
            <a:r>
              <a:rPr kumimoji="0" lang="en-US" altLang="ja-JP" sz="800" kern="0" dirty="0">
                <a:solidFill>
                  <a:srgbClr val="000000"/>
                </a:solidFill>
                <a:latin typeface="Meiryo UI"/>
                <a:ea typeface="Meiryo UI"/>
              </a:rPr>
              <a:t>40 </a:t>
            </a:r>
          </a:p>
        </p:txBody>
      </p:sp>
      <p:grpSp>
        <p:nvGrpSpPr>
          <p:cNvPr id="109" name="グループ化 108">
            <a:extLst>
              <a:ext uri="{FF2B5EF4-FFF2-40B4-BE49-F238E27FC236}">
                <a16:creationId xmlns:a16="http://schemas.microsoft.com/office/drawing/2014/main" id="{1264F8E4-D5AE-4636-AC3C-85685524F417}"/>
              </a:ext>
            </a:extLst>
          </p:cNvPr>
          <p:cNvGrpSpPr/>
          <p:nvPr/>
        </p:nvGrpSpPr>
        <p:grpSpPr>
          <a:xfrm>
            <a:off x="7510493" y="5063205"/>
            <a:ext cx="45719" cy="771854"/>
            <a:chOff x="7483149" y="5063205"/>
            <a:chExt cx="73064" cy="771854"/>
          </a:xfrm>
        </p:grpSpPr>
        <p:cxnSp>
          <p:nvCxnSpPr>
            <p:cNvPr id="110" name="直線コネクタ 109">
              <a:extLst>
                <a:ext uri="{FF2B5EF4-FFF2-40B4-BE49-F238E27FC236}">
                  <a16:creationId xmlns:a16="http://schemas.microsoft.com/office/drawing/2014/main" id="{629CD686-1F6A-4DE9-AFB8-43C68C154826}"/>
                </a:ext>
              </a:extLst>
            </p:cNvPr>
            <p:cNvCxnSpPr/>
            <p:nvPr/>
          </p:nvCxnSpPr>
          <p:spPr bwMode="auto">
            <a:xfrm>
              <a:off x="7483149" y="5063205"/>
              <a:ext cx="73063" cy="0"/>
            </a:xfrm>
            <a:prstGeom prst="line">
              <a:avLst/>
            </a:prstGeom>
            <a:noFill/>
            <a:ln w="9525" cap="flat" cmpd="sng" algn="ctr">
              <a:solidFill>
                <a:srgbClr val="44546A"/>
              </a:solidFill>
              <a:prstDash val="solid"/>
              <a:round/>
              <a:headEnd type="none" w="med" len="med"/>
              <a:tailEnd type="none" w="med" len="med"/>
            </a:ln>
            <a:effectLst/>
          </p:spPr>
        </p:cxnSp>
        <p:cxnSp>
          <p:nvCxnSpPr>
            <p:cNvPr id="111" name="直線コネクタ 110">
              <a:extLst>
                <a:ext uri="{FF2B5EF4-FFF2-40B4-BE49-F238E27FC236}">
                  <a16:creationId xmlns:a16="http://schemas.microsoft.com/office/drawing/2014/main" id="{BB3CF8F6-1921-4282-BC70-D9E89CBB5832}"/>
                </a:ext>
              </a:extLst>
            </p:cNvPr>
            <p:cNvCxnSpPr/>
            <p:nvPr/>
          </p:nvCxnSpPr>
          <p:spPr bwMode="auto">
            <a:xfrm>
              <a:off x="7483149" y="5325535"/>
              <a:ext cx="73063" cy="0"/>
            </a:xfrm>
            <a:prstGeom prst="line">
              <a:avLst/>
            </a:prstGeom>
            <a:noFill/>
            <a:ln w="9525" cap="flat" cmpd="sng" algn="ctr">
              <a:solidFill>
                <a:srgbClr val="44546A"/>
              </a:solidFill>
              <a:prstDash val="solid"/>
              <a:round/>
              <a:headEnd type="none" w="med" len="med"/>
              <a:tailEnd type="none" w="med" len="med"/>
            </a:ln>
            <a:effectLst/>
          </p:spPr>
        </p:cxnSp>
        <p:cxnSp>
          <p:nvCxnSpPr>
            <p:cNvPr id="112" name="直線コネクタ 111">
              <a:extLst>
                <a:ext uri="{FF2B5EF4-FFF2-40B4-BE49-F238E27FC236}">
                  <a16:creationId xmlns:a16="http://schemas.microsoft.com/office/drawing/2014/main" id="{79383085-6253-421E-97ED-2E950F1A95FF}"/>
                </a:ext>
              </a:extLst>
            </p:cNvPr>
            <p:cNvCxnSpPr/>
            <p:nvPr/>
          </p:nvCxnSpPr>
          <p:spPr bwMode="auto">
            <a:xfrm>
              <a:off x="7483150" y="5835059"/>
              <a:ext cx="73063" cy="0"/>
            </a:xfrm>
            <a:prstGeom prst="line">
              <a:avLst/>
            </a:prstGeom>
            <a:noFill/>
            <a:ln w="9525" cap="flat" cmpd="sng" algn="ctr">
              <a:solidFill>
                <a:srgbClr val="44546A"/>
              </a:solidFill>
              <a:prstDash val="solid"/>
              <a:round/>
              <a:headEnd type="none" w="med" len="med"/>
              <a:tailEnd type="none" w="med" len="med"/>
            </a:ln>
            <a:effectLst/>
          </p:spPr>
        </p:cxnSp>
        <p:cxnSp>
          <p:nvCxnSpPr>
            <p:cNvPr id="113" name="直線コネクタ 112">
              <a:extLst>
                <a:ext uri="{FF2B5EF4-FFF2-40B4-BE49-F238E27FC236}">
                  <a16:creationId xmlns:a16="http://schemas.microsoft.com/office/drawing/2014/main" id="{0EC226E9-94AD-40F1-A138-0E6EFB9984DF}"/>
                </a:ext>
              </a:extLst>
            </p:cNvPr>
            <p:cNvCxnSpPr/>
            <p:nvPr/>
          </p:nvCxnSpPr>
          <p:spPr bwMode="auto">
            <a:xfrm>
              <a:off x="7483149" y="5582820"/>
              <a:ext cx="73063" cy="0"/>
            </a:xfrm>
            <a:prstGeom prst="line">
              <a:avLst/>
            </a:prstGeom>
            <a:noFill/>
            <a:ln w="9525" cap="flat" cmpd="sng" algn="ctr">
              <a:solidFill>
                <a:srgbClr val="44546A"/>
              </a:solidFill>
              <a:prstDash val="solid"/>
              <a:round/>
              <a:headEnd type="none" w="med" len="med"/>
              <a:tailEnd type="none" w="med" len="med"/>
            </a:ln>
            <a:effectLst/>
          </p:spPr>
        </p:cxnSp>
      </p:grpSp>
      <p:sp>
        <p:nvSpPr>
          <p:cNvPr id="114" name="二等辺三角形 113">
            <a:extLst>
              <a:ext uri="{FF2B5EF4-FFF2-40B4-BE49-F238E27FC236}">
                <a16:creationId xmlns:a16="http://schemas.microsoft.com/office/drawing/2014/main" id="{DDD1387A-CF15-459F-946E-97C5B7E78182}"/>
              </a:ext>
            </a:extLst>
          </p:cNvPr>
          <p:cNvSpPr/>
          <p:nvPr/>
        </p:nvSpPr>
        <p:spPr bwMode="auto">
          <a:xfrm>
            <a:off x="7661538" y="5367439"/>
            <a:ext cx="117810" cy="110986"/>
          </a:xfrm>
          <a:prstGeom prst="triangle">
            <a:avLst/>
          </a:prstGeom>
          <a:solidFill>
            <a:srgbClr val="00B0F0"/>
          </a:solidFill>
          <a:ln w="9525">
            <a:noFill/>
            <a:miter lim="800000"/>
            <a:headEnd/>
            <a:tailEnd/>
          </a:ln>
          <a:effectLst/>
        </p:spPr>
        <p:txBody>
          <a:bodyPr wrap="none" rtlCol="0" anchor="ctr" anchorCtr="0">
            <a:noAutofit/>
          </a:bodyPr>
          <a:lstStyle/>
          <a:p>
            <a:pPr algn="ctr"/>
            <a:endParaRPr lang="ja-JP" altLang="en-US" sz="1200" dirty="0">
              <a:solidFill>
                <a:srgbClr val="44546A"/>
              </a:solidFill>
              <a:latin typeface="Meiryo UI"/>
              <a:ea typeface="Meiryo UI"/>
            </a:endParaRPr>
          </a:p>
        </p:txBody>
      </p:sp>
      <p:sp>
        <p:nvSpPr>
          <p:cNvPr id="115" name="二等辺三角形 114">
            <a:extLst>
              <a:ext uri="{FF2B5EF4-FFF2-40B4-BE49-F238E27FC236}">
                <a16:creationId xmlns:a16="http://schemas.microsoft.com/office/drawing/2014/main" id="{910057EF-AEDE-4C4B-ADDA-3D49DFED34E9}"/>
              </a:ext>
            </a:extLst>
          </p:cNvPr>
          <p:cNvSpPr/>
          <p:nvPr/>
        </p:nvSpPr>
        <p:spPr bwMode="auto">
          <a:xfrm>
            <a:off x="8012383" y="5286722"/>
            <a:ext cx="117810" cy="110986"/>
          </a:xfrm>
          <a:prstGeom prst="triangle">
            <a:avLst/>
          </a:prstGeom>
          <a:solidFill>
            <a:srgbClr val="00B0F0"/>
          </a:solidFill>
          <a:ln w="9525">
            <a:noFill/>
            <a:miter lim="800000"/>
            <a:headEnd/>
            <a:tailEnd/>
          </a:ln>
          <a:effectLst/>
        </p:spPr>
        <p:txBody>
          <a:bodyPr wrap="none" rtlCol="0" anchor="ctr" anchorCtr="0">
            <a:noAutofit/>
          </a:bodyPr>
          <a:lstStyle/>
          <a:p>
            <a:pPr algn="ctr"/>
            <a:endParaRPr lang="ja-JP" altLang="en-US" sz="1200" dirty="0">
              <a:solidFill>
                <a:srgbClr val="44546A"/>
              </a:solidFill>
              <a:latin typeface="Meiryo UI"/>
              <a:ea typeface="Meiryo UI"/>
            </a:endParaRPr>
          </a:p>
        </p:txBody>
      </p:sp>
      <p:sp>
        <p:nvSpPr>
          <p:cNvPr id="116" name="二等辺三角形 115">
            <a:extLst>
              <a:ext uri="{FF2B5EF4-FFF2-40B4-BE49-F238E27FC236}">
                <a16:creationId xmlns:a16="http://schemas.microsoft.com/office/drawing/2014/main" id="{008DF24E-4ADC-4163-BABD-CC455EC63898}"/>
              </a:ext>
            </a:extLst>
          </p:cNvPr>
          <p:cNvSpPr/>
          <p:nvPr/>
        </p:nvSpPr>
        <p:spPr bwMode="auto">
          <a:xfrm>
            <a:off x="8400160" y="5755889"/>
            <a:ext cx="117810" cy="110986"/>
          </a:xfrm>
          <a:prstGeom prst="triangle">
            <a:avLst/>
          </a:prstGeom>
          <a:solidFill>
            <a:srgbClr val="00B0F0"/>
          </a:solidFill>
          <a:ln w="9525">
            <a:noFill/>
            <a:miter lim="800000"/>
            <a:headEnd/>
            <a:tailEnd/>
          </a:ln>
          <a:effectLst/>
        </p:spPr>
        <p:txBody>
          <a:bodyPr wrap="none" rtlCol="0" anchor="ctr" anchorCtr="0">
            <a:noAutofit/>
          </a:bodyPr>
          <a:lstStyle/>
          <a:p>
            <a:pPr algn="ctr"/>
            <a:endParaRPr lang="ja-JP" altLang="en-US" sz="1200" dirty="0">
              <a:solidFill>
                <a:srgbClr val="44546A"/>
              </a:solidFill>
              <a:latin typeface="Meiryo UI"/>
              <a:ea typeface="Meiryo UI"/>
            </a:endParaRPr>
          </a:p>
        </p:txBody>
      </p:sp>
      <p:grpSp>
        <p:nvGrpSpPr>
          <p:cNvPr id="117" name="グループ化 116">
            <a:extLst>
              <a:ext uri="{FF2B5EF4-FFF2-40B4-BE49-F238E27FC236}">
                <a16:creationId xmlns:a16="http://schemas.microsoft.com/office/drawing/2014/main" id="{75EAE30A-CBDC-4406-A809-11A8DCA35876}"/>
              </a:ext>
            </a:extLst>
          </p:cNvPr>
          <p:cNvGrpSpPr/>
          <p:nvPr/>
        </p:nvGrpSpPr>
        <p:grpSpPr>
          <a:xfrm>
            <a:off x="7901591" y="6033070"/>
            <a:ext cx="355461" cy="70074"/>
            <a:chOff x="7901591" y="6028308"/>
            <a:chExt cx="355461" cy="85762"/>
          </a:xfrm>
        </p:grpSpPr>
        <p:cxnSp>
          <p:nvCxnSpPr>
            <p:cNvPr id="118" name="直線コネクタ 117">
              <a:extLst>
                <a:ext uri="{FF2B5EF4-FFF2-40B4-BE49-F238E27FC236}">
                  <a16:creationId xmlns:a16="http://schemas.microsoft.com/office/drawing/2014/main" id="{1F286FB3-046D-405A-A1DA-D7B0944513E2}"/>
                </a:ext>
              </a:extLst>
            </p:cNvPr>
            <p:cNvCxnSpPr/>
            <p:nvPr/>
          </p:nvCxnSpPr>
          <p:spPr bwMode="auto">
            <a:xfrm>
              <a:off x="7901591" y="6028308"/>
              <a:ext cx="0" cy="85762"/>
            </a:xfrm>
            <a:prstGeom prst="line">
              <a:avLst/>
            </a:prstGeom>
            <a:noFill/>
            <a:ln w="9525" cap="flat" cmpd="sng" algn="ctr">
              <a:solidFill>
                <a:srgbClr val="44546A"/>
              </a:solidFill>
              <a:prstDash val="solid"/>
              <a:round/>
              <a:headEnd type="none" w="med" len="med"/>
              <a:tailEnd type="none" w="med" len="med"/>
            </a:ln>
            <a:effectLst/>
          </p:spPr>
        </p:cxnSp>
        <p:cxnSp>
          <p:nvCxnSpPr>
            <p:cNvPr id="119" name="直線コネクタ 118">
              <a:extLst>
                <a:ext uri="{FF2B5EF4-FFF2-40B4-BE49-F238E27FC236}">
                  <a16:creationId xmlns:a16="http://schemas.microsoft.com/office/drawing/2014/main" id="{45BE4F8C-AF12-43E9-A710-0628975201F7}"/>
                </a:ext>
              </a:extLst>
            </p:cNvPr>
            <p:cNvCxnSpPr/>
            <p:nvPr/>
          </p:nvCxnSpPr>
          <p:spPr bwMode="auto">
            <a:xfrm>
              <a:off x="8257052" y="6028308"/>
              <a:ext cx="0" cy="85762"/>
            </a:xfrm>
            <a:prstGeom prst="line">
              <a:avLst/>
            </a:prstGeom>
            <a:noFill/>
            <a:ln w="9525" cap="flat" cmpd="sng" algn="ctr">
              <a:solidFill>
                <a:srgbClr val="44546A"/>
              </a:solidFill>
              <a:prstDash val="solid"/>
              <a:round/>
              <a:headEnd type="none" w="med" len="med"/>
              <a:tailEnd type="none" w="med" len="med"/>
            </a:ln>
            <a:effectLst/>
          </p:spPr>
        </p:cxnSp>
      </p:grpSp>
      <p:sp>
        <p:nvSpPr>
          <p:cNvPr id="120" name="Text Box 31">
            <a:extLst>
              <a:ext uri="{FF2B5EF4-FFF2-40B4-BE49-F238E27FC236}">
                <a16:creationId xmlns:a16="http://schemas.microsoft.com/office/drawing/2014/main" id="{A8B558BA-403F-4170-8207-0C6E02C27339}"/>
              </a:ext>
            </a:extLst>
          </p:cNvPr>
          <p:cNvSpPr txBox="1">
            <a:spLocks noChangeArrowheads="1"/>
          </p:cNvSpPr>
          <p:nvPr/>
        </p:nvSpPr>
        <p:spPr bwMode="auto">
          <a:xfrm>
            <a:off x="8524444" y="5766513"/>
            <a:ext cx="377026" cy="230832"/>
          </a:xfrm>
          <a:prstGeom prst="rect">
            <a:avLst/>
          </a:prstGeom>
          <a:noFill/>
          <a:ln w="3175" cap="rnd">
            <a:noFill/>
            <a:miter lim="800000"/>
            <a:headEnd/>
            <a:tailEnd/>
          </a:ln>
          <a:effectLst/>
        </p:spPr>
        <p:txBody>
          <a:bodyPr wrap="none">
            <a:spAutoFit/>
          </a:bodyPr>
          <a:lstStyle/>
          <a:p>
            <a:pPr fontAlgn="auto">
              <a:lnSpc>
                <a:spcPct val="100000"/>
              </a:lnSpc>
              <a:spcBef>
                <a:spcPts val="0"/>
              </a:spcBef>
              <a:spcAft>
                <a:spcPts val="0"/>
              </a:spcAft>
              <a:defRPr/>
            </a:pPr>
            <a:r>
              <a:rPr kumimoji="0" lang="ja-JP" altLang="en-US" sz="900" kern="0" dirty="0">
                <a:solidFill>
                  <a:srgbClr val="00B0F0"/>
                </a:solidFill>
                <a:latin typeface="Meiryo UI"/>
                <a:ea typeface="Meiryo UI"/>
              </a:rPr>
              <a:t>▲</a:t>
            </a:r>
            <a:r>
              <a:rPr kumimoji="0" lang="en-US" altLang="ja-JP" sz="900" kern="0" dirty="0">
                <a:solidFill>
                  <a:srgbClr val="44546A"/>
                </a:solidFill>
                <a:latin typeface="Meiryo UI"/>
                <a:ea typeface="Meiryo UI"/>
              </a:rPr>
              <a:t>B</a:t>
            </a:r>
          </a:p>
        </p:txBody>
      </p:sp>
      <p:sp>
        <p:nvSpPr>
          <p:cNvPr id="121" name="Text Box 31">
            <a:extLst>
              <a:ext uri="{FF2B5EF4-FFF2-40B4-BE49-F238E27FC236}">
                <a16:creationId xmlns:a16="http://schemas.microsoft.com/office/drawing/2014/main" id="{976C384D-CB79-4F15-9FC6-E4A4E4C32F03}"/>
              </a:ext>
            </a:extLst>
          </p:cNvPr>
          <p:cNvSpPr txBox="1">
            <a:spLocks noChangeArrowheads="1"/>
          </p:cNvSpPr>
          <p:nvPr/>
        </p:nvSpPr>
        <p:spPr bwMode="auto">
          <a:xfrm>
            <a:off x="8515754" y="5125119"/>
            <a:ext cx="378630" cy="230832"/>
          </a:xfrm>
          <a:prstGeom prst="rect">
            <a:avLst/>
          </a:prstGeom>
          <a:noFill/>
          <a:ln w="3175" cap="rnd">
            <a:noFill/>
            <a:miter lim="800000"/>
            <a:headEnd/>
            <a:tailEnd/>
          </a:ln>
          <a:effectLst/>
        </p:spPr>
        <p:txBody>
          <a:bodyPr wrap="none">
            <a:spAutoFit/>
          </a:bodyPr>
          <a:lstStyle/>
          <a:p>
            <a:pPr fontAlgn="auto">
              <a:lnSpc>
                <a:spcPct val="100000"/>
              </a:lnSpc>
              <a:spcBef>
                <a:spcPts val="0"/>
              </a:spcBef>
              <a:spcAft>
                <a:spcPts val="0"/>
              </a:spcAft>
              <a:defRPr/>
            </a:pPr>
            <a:r>
              <a:rPr kumimoji="0" lang="ja-JP" altLang="en-US" sz="900" kern="0" dirty="0">
                <a:solidFill>
                  <a:srgbClr val="FF7711"/>
                </a:solidFill>
                <a:latin typeface="Meiryo UI"/>
                <a:ea typeface="Meiryo UI"/>
              </a:rPr>
              <a:t>■</a:t>
            </a:r>
            <a:r>
              <a:rPr kumimoji="0" lang="en-US" altLang="ja-JP" sz="900" kern="0" dirty="0">
                <a:solidFill>
                  <a:srgbClr val="44546A"/>
                </a:solidFill>
                <a:latin typeface="Meiryo UI"/>
                <a:ea typeface="Meiryo UI"/>
              </a:rPr>
              <a:t>A</a:t>
            </a:r>
          </a:p>
        </p:txBody>
      </p:sp>
      <p:sp>
        <p:nvSpPr>
          <p:cNvPr id="122" name="Text Box 31">
            <a:extLst>
              <a:ext uri="{FF2B5EF4-FFF2-40B4-BE49-F238E27FC236}">
                <a16:creationId xmlns:a16="http://schemas.microsoft.com/office/drawing/2014/main" id="{384C2403-6B44-4265-AE1D-C97B3BCB9403}"/>
              </a:ext>
            </a:extLst>
          </p:cNvPr>
          <p:cNvSpPr txBox="1">
            <a:spLocks noChangeArrowheads="1"/>
          </p:cNvSpPr>
          <p:nvPr/>
        </p:nvSpPr>
        <p:spPr bwMode="auto">
          <a:xfrm>
            <a:off x="8522276" y="5460175"/>
            <a:ext cx="377026" cy="230832"/>
          </a:xfrm>
          <a:prstGeom prst="rect">
            <a:avLst/>
          </a:prstGeom>
          <a:noFill/>
          <a:ln w="3175" cap="rnd">
            <a:noFill/>
            <a:miter lim="800000"/>
            <a:headEnd/>
            <a:tailEnd/>
          </a:ln>
          <a:effectLst/>
        </p:spPr>
        <p:txBody>
          <a:bodyPr wrap="none">
            <a:spAutoFit/>
          </a:bodyPr>
          <a:lstStyle/>
          <a:p>
            <a:pPr fontAlgn="auto">
              <a:lnSpc>
                <a:spcPct val="100000"/>
              </a:lnSpc>
              <a:spcBef>
                <a:spcPts val="0"/>
              </a:spcBef>
              <a:spcAft>
                <a:spcPts val="0"/>
              </a:spcAft>
              <a:defRPr/>
            </a:pPr>
            <a:r>
              <a:rPr kumimoji="0" lang="ja-JP" altLang="en-US" sz="900" kern="0" dirty="0">
                <a:solidFill>
                  <a:srgbClr val="5B9BD5">
                    <a:lumMod val="75000"/>
                  </a:srgbClr>
                </a:solidFill>
                <a:latin typeface="Meiryo UI"/>
                <a:ea typeface="Meiryo UI"/>
              </a:rPr>
              <a:t>◆</a:t>
            </a:r>
            <a:r>
              <a:rPr kumimoji="0" lang="en-US" altLang="ja-JP" sz="900" kern="0" dirty="0">
                <a:solidFill>
                  <a:srgbClr val="44546A"/>
                </a:solidFill>
                <a:latin typeface="Meiryo UI"/>
                <a:ea typeface="Meiryo UI"/>
              </a:rPr>
              <a:t>C</a:t>
            </a:r>
          </a:p>
        </p:txBody>
      </p:sp>
      <p:sp>
        <p:nvSpPr>
          <p:cNvPr id="123" name="ひし形 122">
            <a:extLst>
              <a:ext uri="{FF2B5EF4-FFF2-40B4-BE49-F238E27FC236}">
                <a16:creationId xmlns:a16="http://schemas.microsoft.com/office/drawing/2014/main" id="{358852A6-51D3-4456-B81A-9DF96E28CE09}"/>
              </a:ext>
            </a:extLst>
          </p:cNvPr>
          <p:cNvSpPr/>
          <p:nvPr/>
        </p:nvSpPr>
        <p:spPr bwMode="auto">
          <a:xfrm>
            <a:off x="7675387" y="5771023"/>
            <a:ext cx="115410" cy="126120"/>
          </a:xfrm>
          <a:prstGeom prst="diamond">
            <a:avLst/>
          </a:prstGeom>
          <a:solidFill>
            <a:srgbClr val="4472C4"/>
          </a:solidFill>
          <a:ln w="9525">
            <a:solidFill>
              <a:srgbClr val="5B9BD5">
                <a:lumMod val="75000"/>
              </a:srgbClr>
            </a:solidFill>
            <a:miter lim="800000"/>
            <a:headEnd/>
            <a:tailEnd/>
          </a:ln>
          <a:effectLst/>
        </p:spPr>
        <p:txBody>
          <a:bodyPr wrap="non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200" b="0" i="0" u="none" strike="noStrike" kern="0" cap="none" spc="0" normalizeH="0" baseline="0" noProof="0" dirty="0">
              <a:ln>
                <a:noFill/>
              </a:ln>
              <a:solidFill>
                <a:srgbClr val="44546A"/>
              </a:solidFill>
              <a:effectLst/>
              <a:uLnTx/>
              <a:uFillTx/>
              <a:latin typeface="Meiryo UI"/>
              <a:ea typeface="Meiryo UI"/>
            </a:endParaRPr>
          </a:p>
        </p:txBody>
      </p:sp>
      <p:sp>
        <p:nvSpPr>
          <p:cNvPr id="124" name="ひし形 123">
            <a:extLst>
              <a:ext uri="{FF2B5EF4-FFF2-40B4-BE49-F238E27FC236}">
                <a16:creationId xmlns:a16="http://schemas.microsoft.com/office/drawing/2014/main" id="{117D3052-E5FD-43C9-B344-39F3465F8AB1}"/>
              </a:ext>
            </a:extLst>
          </p:cNvPr>
          <p:cNvSpPr/>
          <p:nvPr/>
        </p:nvSpPr>
        <p:spPr bwMode="auto">
          <a:xfrm>
            <a:off x="8021617" y="5518783"/>
            <a:ext cx="115410" cy="126120"/>
          </a:xfrm>
          <a:prstGeom prst="diamond">
            <a:avLst/>
          </a:prstGeom>
          <a:solidFill>
            <a:srgbClr val="4472C4"/>
          </a:solidFill>
          <a:ln w="9525">
            <a:solidFill>
              <a:srgbClr val="5B9BD5">
                <a:lumMod val="75000"/>
              </a:srgbClr>
            </a:solidFill>
            <a:miter lim="800000"/>
            <a:headEnd/>
            <a:tailEnd/>
          </a:ln>
          <a:effectLst/>
        </p:spPr>
        <p:txBody>
          <a:bodyPr wrap="non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200" b="0" i="0" u="none" strike="noStrike" kern="0" cap="none" spc="0" normalizeH="0" baseline="0" noProof="0" dirty="0">
              <a:ln>
                <a:noFill/>
              </a:ln>
              <a:solidFill>
                <a:srgbClr val="44546A"/>
              </a:solidFill>
              <a:effectLst/>
              <a:uLnTx/>
              <a:uFillTx/>
              <a:latin typeface="Meiryo UI"/>
              <a:ea typeface="Meiryo UI"/>
            </a:endParaRPr>
          </a:p>
        </p:txBody>
      </p:sp>
      <p:sp>
        <p:nvSpPr>
          <p:cNvPr id="125" name="ひし形 124">
            <a:extLst>
              <a:ext uri="{FF2B5EF4-FFF2-40B4-BE49-F238E27FC236}">
                <a16:creationId xmlns:a16="http://schemas.microsoft.com/office/drawing/2014/main" id="{0E597556-621E-4EAB-BFE8-5B42B956F49C}"/>
              </a:ext>
            </a:extLst>
          </p:cNvPr>
          <p:cNvSpPr/>
          <p:nvPr/>
        </p:nvSpPr>
        <p:spPr bwMode="auto">
          <a:xfrm>
            <a:off x="8400161" y="5427977"/>
            <a:ext cx="115410" cy="126120"/>
          </a:xfrm>
          <a:prstGeom prst="diamond">
            <a:avLst/>
          </a:prstGeom>
          <a:solidFill>
            <a:srgbClr val="4472C4"/>
          </a:solidFill>
          <a:ln w="9525">
            <a:solidFill>
              <a:srgbClr val="5B9BD5">
                <a:lumMod val="75000"/>
              </a:srgbClr>
            </a:solidFill>
            <a:miter lim="800000"/>
            <a:headEnd/>
            <a:tailEnd/>
          </a:ln>
          <a:effectLst/>
        </p:spPr>
        <p:txBody>
          <a:bodyPr wrap="non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200" b="0" i="0" u="none" strike="noStrike" kern="0" cap="none" spc="0" normalizeH="0" baseline="0" noProof="0" dirty="0">
              <a:ln>
                <a:noFill/>
              </a:ln>
              <a:solidFill>
                <a:srgbClr val="44546A"/>
              </a:solidFill>
              <a:effectLst/>
              <a:uLnTx/>
              <a:uFillTx/>
              <a:latin typeface="Meiryo UI"/>
              <a:ea typeface="Meiryo UI"/>
            </a:endParaRPr>
          </a:p>
        </p:txBody>
      </p:sp>
      <p:sp>
        <p:nvSpPr>
          <p:cNvPr id="126" name="テキスト ボックス 125">
            <a:extLst>
              <a:ext uri="{FF2B5EF4-FFF2-40B4-BE49-F238E27FC236}">
                <a16:creationId xmlns:a16="http://schemas.microsoft.com/office/drawing/2014/main" id="{7AB5A9C6-E80F-45EF-93F7-A1B5FEBDA139}"/>
              </a:ext>
            </a:extLst>
          </p:cNvPr>
          <p:cNvSpPr txBox="1"/>
          <p:nvPr/>
        </p:nvSpPr>
        <p:spPr>
          <a:xfrm>
            <a:off x="7595902" y="6054640"/>
            <a:ext cx="256481" cy="110800"/>
          </a:xfrm>
          <a:prstGeom prst="rect">
            <a:avLst/>
          </a:prstGeom>
          <a:noFill/>
        </p:spPr>
        <p:txBody>
          <a:bodyPr wrap="none" lIns="0" tIns="0" rIns="0" bIns="0" rtlCol="0">
            <a:spAutoFit/>
          </a:bodyPr>
          <a:lstStyle/>
          <a:p>
            <a:pPr algn="ctr"/>
            <a:r>
              <a:rPr lang="en-US" altLang="ja-JP" sz="800" dirty="0">
                <a:solidFill>
                  <a:prstClr val="black"/>
                </a:solidFill>
                <a:latin typeface="Meiryo UI"/>
                <a:ea typeface="Meiryo UI"/>
              </a:rPr>
              <a:t>2013</a:t>
            </a:r>
            <a:endParaRPr lang="ja-JP" altLang="en-US" sz="800" dirty="0">
              <a:solidFill>
                <a:prstClr val="black"/>
              </a:solidFill>
              <a:latin typeface="Meiryo UI"/>
              <a:ea typeface="Meiryo UI"/>
            </a:endParaRPr>
          </a:p>
        </p:txBody>
      </p:sp>
      <p:sp>
        <p:nvSpPr>
          <p:cNvPr id="127" name="テキスト ボックス 126">
            <a:extLst>
              <a:ext uri="{FF2B5EF4-FFF2-40B4-BE49-F238E27FC236}">
                <a16:creationId xmlns:a16="http://schemas.microsoft.com/office/drawing/2014/main" id="{DB690DD2-1647-40FE-8B23-D680EDF3AE29}"/>
              </a:ext>
            </a:extLst>
          </p:cNvPr>
          <p:cNvSpPr txBox="1"/>
          <p:nvPr/>
        </p:nvSpPr>
        <p:spPr>
          <a:xfrm>
            <a:off x="7950419" y="6054640"/>
            <a:ext cx="256481" cy="110800"/>
          </a:xfrm>
          <a:prstGeom prst="rect">
            <a:avLst/>
          </a:prstGeom>
          <a:noFill/>
        </p:spPr>
        <p:txBody>
          <a:bodyPr wrap="none" lIns="0" tIns="0" rIns="0" bIns="0" rtlCol="0">
            <a:spAutoFit/>
          </a:bodyPr>
          <a:lstStyle/>
          <a:p>
            <a:pPr algn="ctr"/>
            <a:r>
              <a:rPr lang="en-US" altLang="ja-JP" sz="800" dirty="0">
                <a:solidFill>
                  <a:prstClr val="black"/>
                </a:solidFill>
                <a:latin typeface="Meiryo UI"/>
                <a:ea typeface="Meiryo UI"/>
              </a:rPr>
              <a:t>2014</a:t>
            </a:r>
            <a:endParaRPr lang="ja-JP" altLang="en-US" sz="800" dirty="0">
              <a:solidFill>
                <a:prstClr val="black"/>
              </a:solidFill>
              <a:latin typeface="Meiryo UI"/>
              <a:ea typeface="Meiryo UI"/>
            </a:endParaRPr>
          </a:p>
        </p:txBody>
      </p:sp>
      <p:sp>
        <p:nvSpPr>
          <p:cNvPr id="128" name="テキスト ボックス 127">
            <a:extLst>
              <a:ext uri="{FF2B5EF4-FFF2-40B4-BE49-F238E27FC236}">
                <a16:creationId xmlns:a16="http://schemas.microsoft.com/office/drawing/2014/main" id="{0A16ED6D-0EA5-4803-8C5A-5F3C986562E1}"/>
              </a:ext>
            </a:extLst>
          </p:cNvPr>
          <p:cNvSpPr txBox="1"/>
          <p:nvPr/>
        </p:nvSpPr>
        <p:spPr>
          <a:xfrm>
            <a:off x="8307090" y="6054640"/>
            <a:ext cx="256481" cy="110800"/>
          </a:xfrm>
          <a:prstGeom prst="rect">
            <a:avLst/>
          </a:prstGeom>
          <a:noFill/>
        </p:spPr>
        <p:txBody>
          <a:bodyPr wrap="none" lIns="0" tIns="0" rIns="0" bIns="0" rtlCol="0">
            <a:spAutoFit/>
          </a:bodyPr>
          <a:lstStyle/>
          <a:p>
            <a:pPr algn="ctr"/>
            <a:r>
              <a:rPr lang="en-US" altLang="ja-JP" sz="800" dirty="0">
                <a:solidFill>
                  <a:prstClr val="black"/>
                </a:solidFill>
                <a:latin typeface="Meiryo UI"/>
                <a:ea typeface="Meiryo UI"/>
              </a:rPr>
              <a:t>2019</a:t>
            </a:r>
            <a:endParaRPr lang="ja-JP" altLang="en-US" sz="800" dirty="0">
              <a:solidFill>
                <a:prstClr val="black"/>
              </a:solidFill>
              <a:latin typeface="Meiryo UI"/>
              <a:ea typeface="Meiryo UI"/>
            </a:endParaRPr>
          </a:p>
        </p:txBody>
      </p:sp>
      <p:grpSp>
        <p:nvGrpSpPr>
          <p:cNvPr id="129" name="グループ化 128">
            <a:extLst>
              <a:ext uri="{FF2B5EF4-FFF2-40B4-BE49-F238E27FC236}">
                <a16:creationId xmlns:a16="http://schemas.microsoft.com/office/drawing/2014/main" id="{8D3AEFE1-70BD-4579-A2E1-29190B698ACB}"/>
              </a:ext>
            </a:extLst>
          </p:cNvPr>
          <p:cNvGrpSpPr/>
          <p:nvPr/>
        </p:nvGrpSpPr>
        <p:grpSpPr>
          <a:xfrm>
            <a:off x="957919" y="5549155"/>
            <a:ext cx="1256366" cy="768179"/>
            <a:chOff x="2770095" y="4966447"/>
            <a:chExt cx="1568823" cy="959224"/>
          </a:xfrm>
        </p:grpSpPr>
        <p:sp>
          <p:nvSpPr>
            <p:cNvPr id="130" name="角丸四角形 117">
              <a:extLst>
                <a:ext uri="{FF2B5EF4-FFF2-40B4-BE49-F238E27FC236}">
                  <a16:creationId xmlns:a16="http://schemas.microsoft.com/office/drawing/2014/main" id="{5A4D0F16-B575-40C1-89A7-CB2A632B630D}"/>
                </a:ext>
              </a:extLst>
            </p:cNvPr>
            <p:cNvSpPr/>
            <p:nvPr/>
          </p:nvSpPr>
          <p:spPr bwMode="auto">
            <a:xfrm>
              <a:off x="2884298" y="5078443"/>
              <a:ext cx="620209" cy="313841"/>
            </a:xfrm>
            <a:prstGeom prst="roundRect">
              <a:avLst/>
            </a:prstGeom>
            <a:solidFill>
              <a:sysClr val="window" lastClr="FFFFFF"/>
            </a:solidFill>
            <a:ln w="9525">
              <a:solidFill>
                <a:sysClr val="windowText" lastClr="000000">
                  <a:lumMod val="50000"/>
                  <a:lumOff val="50000"/>
                </a:sysClr>
              </a:solidFill>
              <a:miter lim="800000"/>
              <a:headEnd/>
              <a:tailEnd/>
            </a:ln>
            <a:effectLst/>
          </p:spPr>
          <p:txBody>
            <a:bodyPr wrap="non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44546A"/>
                </a:solidFill>
                <a:effectLst/>
                <a:uLnTx/>
                <a:uFillTx/>
                <a:latin typeface="Meiryo UI"/>
                <a:ea typeface="Meiryo UI"/>
              </a:endParaRPr>
            </a:p>
          </p:txBody>
        </p:sp>
        <p:sp>
          <p:nvSpPr>
            <p:cNvPr id="131" name="角丸四角形 118">
              <a:extLst>
                <a:ext uri="{FF2B5EF4-FFF2-40B4-BE49-F238E27FC236}">
                  <a16:creationId xmlns:a16="http://schemas.microsoft.com/office/drawing/2014/main" id="{155B7D85-5891-4C65-8F99-36B453E6C1A3}"/>
                </a:ext>
              </a:extLst>
            </p:cNvPr>
            <p:cNvSpPr/>
            <p:nvPr/>
          </p:nvSpPr>
          <p:spPr bwMode="auto">
            <a:xfrm>
              <a:off x="3601971" y="5078443"/>
              <a:ext cx="620209" cy="313841"/>
            </a:xfrm>
            <a:prstGeom prst="roundRect">
              <a:avLst/>
            </a:prstGeom>
            <a:solidFill>
              <a:sysClr val="window" lastClr="FFFFFF"/>
            </a:solidFill>
            <a:ln w="9525">
              <a:solidFill>
                <a:sysClr val="windowText" lastClr="000000">
                  <a:lumMod val="50000"/>
                  <a:lumOff val="50000"/>
                </a:sysClr>
              </a:solidFill>
              <a:miter lim="800000"/>
              <a:headEnd/>
              <a:tailEnd/>
            </a:ln>
            <a:effectLst/>
          </p:spPr>
          <p:txBody>
            <a:bodyPr wrap="non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44546A"/>
                </a:solidFill>
                <a:effectLst/>
                <a:uLnTx/>
                <a:uFillTx/>
                <a:latin typeface="Meiryo UI"/>
                <a:ea typeface="Meiryo UI"/>
              </a:endParaRPr>
            </a:p>
          </p:txBody>
        </p:sp>
        <p:sp>
          <p:nvSpPr>
            <p:cNvPr id="132" name="角丸四角形 119">
              <a:extLst>
                <a:ext uri="{FF2B5EF4-FFF2-40B4-BE49-F238E27FC236}">
                  <a16:creationId xmlns:a16="http://schemas.microsoft.com/office/drawing/2014/main" id="{F6EB4996-E0E8-4846-9A62-380A4F8C6B07}"/>
                </a:ext>
              </a:extLst>
            </p:cNvPr>
            <p:cNvSpPr/>
            <p:nvPr/>
          </p:nvSpPr>
          <p:spPr bwMode="auto">
            <a:xfrm>
              <a:off x="2884298" y="5499834"/>
              <a:ext cx="620209" cy="313841"/>
            </a:xfrm>
            <a:prstGeom prst="roundRect">
              <a:avLst/>
            </a:prstGeom>
            <a:solidFill>
              <a:sysClr val="window" lastClr="FFFFFF"/>
            </a:solidFill>
            <a:ln w="9525">
              <a:solidFill>
                <a:sysClr val="windowText" lastClr="000000">
                  <a:lumMod val="50000"/>
                  <a:lumOff val="50000"/>
                </a:sysClr>
              </a:solidFill>
              <a:miter lim="800000"/>
              <a:headEnd/>
              <a:tailEnd/>
            </a:ln>
            <a:effectLst/>
          </p:spPr>
          <p:txBody>
            <a:bodyPr wrap="non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44546A"/>
                </a:solidFill>
                <a:effectLst/>
                <a:uLnTx/>
                <a:uFillTx/>
                <a:latin typeface="Meiryo UI"/>
                <a:ea typeface="Meiryo UI"/>
              </a:endParaRPr>
            </a:p>
          </p:txBody>
        </p:sp>
        <p:sp>
          <p:nvSpPr>
            <p:cNvPr id="133" name="角丸四角形 120">
              <a:extLst>
                <a:ext uri="{FF2B5EF4-FFF2-40B4-BE49-F238E27FC236}">
                  <a16:creationId xmlns:a16="http://schemas.microsoft.com/office/drawing/2014/main" id="{BDCE511A-3162-4DCC-9A80-3E3C24E64B7F}"/>
                </a:ext>
              </a:extLst>
            </p:cNvPr>
            <p:cNvSpPr/>
            <p:nvPr/>
          </p:nvSpPr>
          <p:spPr bwMode="auto">
            <a:xfrm>
              <a:off x="3601971" y="5499834"/>
              <a:ext cx="620209" cy="313841"/>
            </a:xfrm>
            <a:prstGeom prst="roundRect">
              <a:avLst/>
            </a:prstGeom>
            <a:solidFill>
              <a:sysClr val="window" lastClr="FFFFFF"/>
            </a:solidFill>
            <a:ln w="9525">
              <a:solidFill>
                <a:sysClr val="windowText" lastClr="000000">
                  <a:lumMod val="50000"/>
                  <a:lumOff val="50000"/>
                </a:sysClr>
              </a:solidFill>
              <a:miter lim="800000"/>
              <a:headEnd/>
              <a:tailEnd/>
            </a:ln>
            <a:effectLst/>
          </p:spPr>
          <p:txBody>
            <a:bodyPr wrap="non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44546A"/>
                </a:solidFill>
                <a:effectLst/>
                <a:uLnTx/>
                <a:uFillTx/>
                <a:latin typeface="Meiryo UI"/>
                <a:ea typeface="Meiryo UI"/>
              </a:endParaRPr>
            </a:p>
          </p:txBody>
        </p:sp>
        <p:cxnSp>
          <p:nvCxnSpPr>
            <p:cNvPr id="134" name="直線コネクタ 133">
              <a:extLst>
                <a:ext uri="{FF2B5EF4-FFF2-40B4-BE49-F238E27FC236}">
                  <a16:creationId xmlns:a16="http://schemas.microsoft.com/office/drawing/2014/main" id="{4ECC2244-7F20-4C93-94E5-CBD1E86BF603}"/>
                </a:ext>
              </a:extLst>
            </p:cNvPr>
            <p:cNvCxnSpPr/>
            <p:nvPr/>
          </p:nvCxnSpPr>
          <p:spPr bwMode="auto">
            <a:xfrm>
              <a:off x="2881344" y="4966447"/>
              <a:ext cx="0" cy="959224"/>
            </a:xfrm>
            <a:prstGeom prst="line">
              <a:avLst/>
            </a:prstGeom>
            <a:noFill/>
            <a:ln w="19050" cap="flat" cmpd="sng" algn="ctr">
              <a:solidFill>
                <a:srgbClr val="4472C4"/>
              </a:solidFill>
              <a:prstDash val="sysDot"/>
              <a:round/>
              <a:headEnd type="none" w="med" len="med"/>
              <a:tailEnd type="none" w="med" len="med"/>
            </a:ln>
            <a:effectLst/>
          </p:spPr>
        </p:cxnSp>
        <p:cxnSp>
          <p:nvCxnSpPr>
            <p:cNvPr id="135" name="直線コネクタ 134">
              <a:extLst>
                <a:ext uri="{FF2B5EF4-FFF2-40B4-BE49-F238E27FC236}">
                  <a16:creationId xmlns:a16="http://schemas.microsoft.com/office/drawing/2014/main" id="{09CC0F2F-D92C-4BC3-B867-B976924F168B}"/>
                </a:ext>
              </a:extLst>
            </p:cNvPr>
            <p:cNvCxnSpPr/>
            <p:nvPr/>
          </p:nvCxnSpPr>
          <p:spPr bwMode="auto">
            <a:xfrm>
              <a:off x="3510520" y="4966447"/>
              <a:ext cx="0" cy="959224"/>
            </a:xfrm>
            <a:prstGeom prst="line">
              <a:avLst/>
            </a:prstGeom>
            <a:noFill/>
            <a:ln w="19050" cap="flat" cmpd="sng" algn="ctr">
              <a:solidFill>
                <a:srgbClr val="4472C4"/>
              </a:solidFill>
              <a:prstDash val="sysDot"/>
              <a:round/>
              <a:headEnd type="none" w="med" len="med"/>
              <a:tailEnd type="none" w="med" len="med"/>
            </a:ln>
            <a:effectLst/>
          </p:spPr>
        </p:cxnSp>
        <p:cxnSp>
          <p:nvCxnSpPr>
            <p:cNvPr id="136" name="直線コネクタ 135">
              <a:extLst>
                <a:ext uri="{FF2B5EF4-FFF2-40B4-BE49-F238E27FC236}">
                  <a16:creationId xmlns:a16="http://schemas.microsoft.com/office/drawing/2014/main" id="{5516DA42-020A-4C4B-8110-6C93DC59FEB8}"/>
                </a:ext>
              </a:extLst>
            </p:cNvPr>
            <p:cNvCxnSpPr/>
            <p:nvPr/>
          </p:nvCxnSpPr>
          <p:spPr bwMode="auto">
            <a:xfrm>
              <a:off x="3593005" y="4966447"/>
              <a:ext cx="0" cy="959224"/>
            </a:xfrm>
            <a:prstGeom prst="line">
              <a:avLst/>
            </a:prstGeom>
            <a:noFill/>
            <a:ln w="19050" cap="flat" cmpd="sng" algn="ctr">
              <a:solidFill>
                <a:srgbClr val="4472C4"/>
              </a:solidFill>
              <a:prstDash val="sysDot"/>
              <a:round/>
              <a:headEnd type="none" w="med" len="med"/>
              <a:tailEnd type="none" w="med" len="med"/>
            </a:ln>
            <a:effectLst/>
          </p:spPr>
        </p:cxnSp>
        <p:cxnSp>
          <p:nvCxnSpPr>
            <p:cNvPr id="137" name="直線コネクタ 136">
              <a:extLst>
                <a:ext uri="{FF2B5EF4-FFF2-40B4-BE49-F238E27FC236}">
                  <a16:creationId xmlns:a16="http://schemas.microsoft.com/office/drawing/2014/main" id="{8011A381-C77F-4C1D-BD8C-8C33941F3D0E}"/>
                </a:ext>
              </a:extLst>
            </p:cNvPr>
            <p:cNvCxnSpPr/>
            <p:nvPr/>
          </p:nvCxnSpPr>
          <p:spPr bwMode="auto">
            <a:xfrm>
              <a:off x="4231146" y="4966447"/>
              <a:ext cx="0" cy="959224"/>
            </a:xfrm>
            <a:prstGeom prst="line">
              <a:avLst/>
            </a:prstGeom>
            <a:noFill/>
            <a:ln w="19050" cap="flat" cmpd="sng" algn="ctr">
              <a:solidFill>
                <a:srgbClr val="4472C4"/>
              </a:solidFill>
              <a:prstDash val="sysDot"/>
              <a:round/>
              <a:headEnd type="none" w="med" len="med"/>
              <a:tailEnd type="none" w="med" len="med"/>
            </a:ln>
            <a:effectLst/>
          </p:spPr>
        </p:cxnSp>
        <p:cxnSp>
          <p:nvCxnSpPr>
            <p:cNvPr id="138" name="直線コネクタ 137">
              <a:extLst>
                <a:ext uri="{FF2B5EF4-FFF2-40B4-BE49-F238E27FC236}">
                  <a16:creationId xmlns:a16="http://schemas.microsoft.com/office/drawing/2014/main" id="{92A48BED-2596-4A8C-82F8-542E4609CFE6}"/>
                </a:ext>
              </a:extLst>
            </p:cNvPr>
            <p:cNvCxnSpPr/>
            <p:nvPr/>
          </p:nvCxnSpPr>
          <p:spPr bwMode="auto">
            <a:xfrm>
              <a:off x="2770095" y="5068249"/>
              <a:ext cx="1568823" cy="0"/>
            </a:xfrm>
            <a:prstGeom prst="line">
              <a:avLst/>
            </a:prstGeom>
            <a:noFill/>
            <a:ln w="19050" cap="flat" cmpd="sng" algn="ctr">
              <a:solidFill>
                <a:srgbClr val="4472C4"/>
              </a:solidFill>
              <a:prstDash val="sysDot"/>
              <a:round/>
              <a:headEnd type="none" w="med" len="med"/>
              <a:tailEnd type="none" w="med" len="med"/>
            </a:ln>
            <a:effectLst/>
          </p:spPr>
        </p:cxnSp>
        <p:cxnSp>
          <p:nvCxnSpPr>
            <p:cNvPr id="139" name="直線コネクタ 138">
              <a:extLst>
                <a:ext uri="{FF2B5EF4-FFF2-40B4-BE49-F238E27FC236}">
                  <a16:creationId xmlns:a16="http://schemas.microsoft.com/office/drawing/2014/main" id="{1CE9B251-98AC-45E5-864B-C63653B61547}"/>
                </a:ext>
              </a:extLst>
            </p:cNvPr>
            <p:cNvCxnSpPr/>
            <p:nvPr/>
          </p:nvCxnSpPr>
          <p:spPr bwMode="auto">
            <a:xfrm>
              <a:off x="2770095" y="5489642"/>
              <a:ext cx="1568823" cy="0"/>
            </a:xfrm>
            <a:prstGeom prst="line">
              <a:avLst/>
            </a:prstGeom>
            <a:noFill/>
            <a:ln w="19050" cap="flat" cmpd="sng" algn="ctr">
              <a:solidFill>
                <a:srgbClr val="4472C4"/>
              </a:solidFill>
              <a:prstDash val="sysDot"/>
              <a:round/>
              <a:headEnd type="none" w="med" len="med"/>
              <a:tailEnd type="none" w="med" len="med"/>
            </a:ln>
            <a:effectLst/>
          </p:spPr>
        </p:cxnSp>
        <p:cxnSp>
          <p:nvCxnSpPr>
            <p:cNvPr id="140" name="直線コネクタ 139">
              <a:extLst>
                <a:ext uri="{FF2B5EF4-FFF2-40B4-BE49-F238E27FC236}">
                  <a16:creationId xmlns:a16="http://schemas.microsoft.com/office/drawing/2014/main" id="{8EBE388C-42E5-4A92-B558-DBC91AE16700}"/>
                </a:ext>
              </a:extLst>
            </p:cNvPr>
            <p:cNvCxnSpPr/>
            <p:nvPr/>
          </p:nvCxnSpPr>
          <p:spPr bwMode="auto">
            <a:xfrm>
              <a:off x="2770095" y="5399238"/>
              <a:ext cx="1568823" cy="0"/>
            </a:xfrm>
            <a:prstGeom prst="line">
              <a:avLst/>
            </a:prstGeom>
            <a:noFill/>
            <a:ln w="19050" cap="flat" cmpd="sng" algn="ctr">
              <a:solidFill>
                <a:srgbClr val="4472C4"/>
              </a:solidFill>
              <a:prstDash val="sysDot"/>
              <a:round/>
              <a:headEnd type="none" w="med" len="med"/>
              <a:tailEnd type="none" w="med" len="med"/>
            </a:ln>
            <a:effectLst/>
          </p:spPr>
        </p:cxnSp>
        <p:cxnSp>
          <p:nvCxnSpPr>
            <p:cNvPr id="141" name="直線コネクタ 140">
              <a:extLst>
                <a:ext uri="{FF2B5EF4-FFF2-40B4-BE49-F238E27FC236}">
                  <a16:creationId xmlns:a16="http://schemas.microsoft.com/office/drawing/2014/main" id="{7F547B18-6717-4AF2-914F-45429EF0E9F4}"/>
                </a:ext>
              </a:extLst>
            </p:cNvPr>
            <p:cNvCxnSpPr/>
            <p:nvPr/>
          </p:nvCxnSpPr>
          <p:spPr bwMode="auto">
            <a:xfrm>
              <a:off x="2770095" y="5820630"/>
              <a:ext cx="1568823" cy="0"/>
            </a:xfrm>
            <a:prstGeom prst="line">
              <a:avLst/>
            </a:prstGeom>
            <a:noFill/>
            <a:ln w="19050" cap="flat" cmpd="sng" algn="ctr">
              <a:solidFill>
                <a:srgbClr val="4472C4"/>
              </a:solidFill>
              <a:prstDash val="sysDot"/>
              <a:round/>
              <a:headEnd type="none" w="med" len="med"/>
              <a:tailEnd type="none" w="med" len="med"/>
            </a:ln>
            <a:effectLst/>
          </p:spPr>
        </p:cxnSp>
      </p:grpSp>
      <p:grpSp>
        <p:nvGrpSpPr>
          <p:cNvPr id="142" name="グループ化 141">
            <a:extLst>
              <a:ext uri="{FF2B5EF4-FFF2-40B4-BE49-F238E27FC236}">
                <a16:creationId xmlns:a16="http://schemas.microsoft.com/office/drawing/2014/main" id="{5B728C72-2BC8-4C71-9B24-159AED0CF251}"/>
              </a:ext>
            </a:extLst>
          </p:cNvPr>
          <p:cNvGrpSpPr/>
          <p:nvPr/>
        </p:nvGrpSpPr>
        <p:grpSpPr>
          <a:xfrm>
            <a:off x="2581838" y="5549151"/>
            <a:ext cx="1234522" cy="591671"/>
            <a:chOff x="4760259" y="3612776"/>
            <a:chExt cx="1326776" cy="591671"/>
          </a:xfrm>
        </p:grpSpPr>
        <p:sp>
          <p:nvSpPr>
            <p:cNvPr id="143" name="角丸四角形 139">
              <a:extLst>
                <a:ext uri="{FF2B5EF4-FFF2-40B4-BE49-F238E27FC236}">
                  <a16:creationId xmlns:a16="http://schemas.microsoft.com/office/drawing/2014/main" id="{C7975E0F-11CB-4926-A0E1-22E89A98E1D0}"/>
                </a:ext>
              </a:extLst>
            </p:cNvPr>
            <p:cNvSpPr/>
            <p:nvPr/>
          </p:nvSpPr>
          <p:spPr bwMode="auto">
            <a:xfrm>
              <a:off x="4851041" y="3682055"/>
              <a:ext cx="1137384" cy="453112"/>
            </a:xfrm>
            <a:prstGeom prst="roundRect">
              <a:avLst>
                <a:gd name="adj" fmla="val 8753"/>
              </a:avLst>
            </a:prstGeom>
            <a:solidFill>
              <a:sysClr val="window" lastClr="FFFFFF"/>
            </a:solidFill>
            <a:ln w="19050">
              <a:solidFill>
                <a:srgbClr val="4472C4"/>
              </a:solidFill>
              <a:miter lim="800000"/>
              <a:headEnd/>
              <a:tailEnd/>
            </a:ln>
            <a:effectLst/>
          </p:spPr>
          <p:txBody>
            <a:bodyPr wrap="none" lIns="72000" tIns="36000" rIns="72000" bIns="36000" rtlCol="0"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srgbClr val="44546A"/>
                  </a:solidFill>
                  <a:effectLst/>
                  <a:uLnTx/>
                  <a:uFillTx/>
                  <a:latin typeface="Meiryo UI"/>
                  <a:ea typeface="Meiryo UI"/>
                </a:rPr>
                <a:t>レイアウトを</a:t>
              </a:r>
              <a:br>
                <a:rPr kumimoji="0" lang="en-US" altLang="ja-JP" sz="1050" b="0" i="0" u="none" strike="noStrike" kern="0" cap="none" spc="0" normalizeH="0" baseline="0" noProof="0" dirty="0">
                  <a:ln>
                    <a:noFill/>
                  </a:ln>
                  <a:solidFill>
                    <a:srgbClr val="44546A"/>
                  </a:solidFill>
                  <a:effectLst/>
                  <a:uLnTx/>
                  <a:uFillTx/>
                  <a:latin typeface="Meiryo UI"/>
                  <a:ea typeface="Meiryo UI"/>
                </a:rPr>
              </a:br>
              <a:r>
                <a:rPr kumimoji="0" lang="ja-JP" altLang="en-US" sz="1050" b="0" i="0" u="none" strike="noStrike" kern="0" cap="none" spc="0" normalizeH="0" baseline="0" noProof="0" dirty="0">
                  <a:ln>
                    <a:noFill/>
                  </a:ln>
                  <a:solidFill>
                    <a:srgbClr val="44546A"/>
                  </a:solidFill>
                  <a:effectLst/>
                  <a:uLnTx/>
                  <a:uFillTx/>
                  <a:latin typeface="Meiryo UI"/>
                  <a:ea typeface="Meiryo UI"/>
                </a:rPr>
                <a:t>美しく見せるコツ</a:t>
              </a:r>
            </a:p>
          </p:txBody>
        </p:sp>
        <p:cxnSp>
          <p:nvCxnSpPr>
            <p:cNvPr id="144" name="直線コネクタ 143">
              <a:extLst>
                <a:ext uri="{FF2B5EF4-FFF2-40B4-BE49-F238E27FC236}">
                  <a16:creationId xmlns:a16="http://schemas.microsoft.com/office/drawing/2014/main" id="{9E9BB39E-768F-47C6-9840-634CB27ED3B5}"/>
                </a:ext>
              </a:extLst>
            </p:cNvPr>
            <p:cNvCxnSpPr/>
            <p:nvPr/>
          </p:nvCxnSpPr>
          <p:spPr bwMode="auto">
            <a:xfrm>
              <a:off x="4933376" y="3612776"/>
              <a:ext cx="0" cy="591671"/>
            </a:xfrm>
            <a:prstGeom prst="line">
              <a:avLst/>
            </a:prstGeom>
            <a:noFill/>
            <a:ln w="19050" cap="flat" cmpd="sng" algn="ctr">
              <a:solidFill>
                <a:srgbClr val="4472C4"/>
              </a:solidFill>
              <a:prstDash val="sysDot"/>
              <a:round/>
              <a:headEnd type="none" w="med" len="med"/>
              <a:tailEnd type="none" w="med" len="med"/>
            </a:ln>
            <a:effectLst/>
          </p:spPr>
        </p:cxnSp>
        <p:cxnSp>
          <p:nvCxnSpPr>
            <p:cNvPr id="145" name="直線コネクタ 144">
              <a:extLst>
                <a:ext uri="{FF2B5EF4-FFF2-40B4-BE49-F238E27FC236}">
                  <a16:creationId xmlns:a16="http://schemas.microsoft.com/office/drawing/2014/main" id="{0B44C3F4-79B2-493C-86BC-AB6FF28E1D77}"/>
                </a:ext>
              </a:extLst>
            </p:cNvPr>
            <p:cNvCxnSpPr/>
            <p:nvPr/>
          </p:nvCxnSpPr>
          <p:spPr bwMode="auto">
            <a:xfrm>
              <a:off x="4760259" y="3908611"/>
              <a:ext cx="1326776" cy="0"/>
            </a:xfrm>
            <a:prstGeom prst="line">
              <a:avLst/>
            </a:prstGeom>
            <a:noFill/>
            <a:ln w="19050" cap="flat" cmpd="sng" algn="ctr">
              <a:solidFill>
                <a:srgbClr val="4472C4"/>
              </a:solidFill>
              <a:prstDash val="sysDot"/>
              <a:round/>
              <a:headEnd type="none" w="med" len="med"/>
              <a:tailEnd type="none" w="med" len="med"/>
            </a:ln>
            <a:effectLst/>
          </p:spPr>
        </p:cxnSp>
      </p:grpSp>
    </p:spTree>
    <p:extLst>
      <p:ext uri="{BB962C8B-B14F-4D97-AF65-F5344CB8AC3E}">
        <p14:creationId xmlns:p14="http://schemas.microsoft.com/office/powerpoint/2010/main" val="1671362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7D53C0-0FCF-40BE-A0F2-3B9DAD96FEE5}"/>
              </a:ext>
            </a:extLst>
          </p:cNvPr>
          <p:cNvSpPr>
            <a:spLocks noGrp="1"/>
          </p:cNvSpPr>
          <p:nvPr>
            <p:ph type="title"/>
          </p:nvPr>
        </p:nvSpPr>
        <p:spPr/>
        <p:txBody>
          <a:bodyPr/>
          <a:lstStyle/>
          <a:p>
            <a:r>
              <a:rPr lang="ja-JP" altLang="en-US" dirty="0"/>
              <a:t>データ活用ソリューションのご紹介</a:t>
            </a:r>
          </a:p>
        </p:txBody>
      </p:sp>
      <p:sp>
        <p:nvSpPr>
          <p:cNvPr id="5" name="テキスト プレースホルダー 4">
            <a:extLst>
              <a:ext uri="{FF2B5EF4-FFF2-40B4-BE49-F238E27FC236}">
                <a16:creationId xmlns:a16="http://schemas.microsoft.com/office/drawing/2014/main" id="{B3D22B8C-21EB-4F14-9533-942C80DD6822}"/>
              </a:ext>
            </a:extLst>
          </p:cNvPr>
          <p:cNvSpPr>
            <a:spLocks noGrp="1"/>
          </p:cNvSpPr>
          <p:nvPr>
            <p:ph type="body" sz="quarter" idx="11"/>
          </p:nvPr>
        </p:nvSpPr>
        <p:spPr>
          <a:xfrm>
            <a:off x="2428491" y="3698480"/>
            <a:ext cx="3802644" cy="430887"/>
          </a:xfrm>
        </p:spPr>
        <p:txBody>
          <a:bodyPr/>
          <a:lstStyle/>
          <a:p>
            <a:r>
              <a:rPr lang="ja-JP" altLang="en-US" dirty="0"/>
              <a:t>工場の生産性・品質向上支援</a:t>
            </a:r>
          </a:p>
        </p:txBody>
      </p:sp>
      <p:sp>
        <p:nvSpPr>
          <p:cNvPr id="6" name="テキスト プレースホルダー 4">
            <a:extLst>
              <a:ext uri="{FF2B5EF4-FFF2-40B4-BE49-F238E27FC236}">
                <a16:creationId xmlns:a16="http://schemas.microsoft.com/office/drawing/2014/main" id="{9FEED996-3655-4363-85E4-DE67A46B2FE4}"/>
              </a:ext>
            </a:extLst>
          </p:cNvPr>
          <p:cNvSpPr txBox="1">
            <a:spLocks/>
          </p:cNvSpPr>
          <p:nvPr/>
        </p:nvSpPr>
        <p:spPr bwMode="gray">
          <a:xfrm>
            <a:off x="6807861" y="5853852"/>
            <a:ext cx="1608133" cy="338554"/>
          </a:xfrm>
          <a:prstGeom prst="rect">
            <a:avLst/>
          </a:prstGeom>
        </p:spPr>
        <p:txBody>
          <a:bodyPr wrap="none">
            <a:spAutoFit/>
          </a:bodyPr>
          <a:lstStyle>
            <a:lvl1pPr marL="342900" indent="-342900" algn="l" rtl="0" fontAlgn="base">
              <a:spcBef>
                <a:spcPct val="20000"/>
              </a:spcBef>
              <a:spcAft>
                <a:spcPct val="0"/>
              </a:spcAft>
              <a:buNone/>
              <a:defRPr kumimoji="1" sz="2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a:lnSpc>
                <a:spcPct val="100000"/>
              </a:lnSpc>
            </a:pPr>
            <a:r>
              <a:rPr lang="en-US" altLang="ja-JP" sz="1600" kern="0" dirty="0"/>
              <a:t>20XX</a:t>
            </a:r>
            <a:r>
              <a:rPr lang="ja-JP" altLang="en-US" sz="1600" kern="0" dirty="0"/>
              <a:t>年</a:t>
            </a:r>
            <a:r>
              <a:rPr lang="en-US" altLang="ja-JP" sz="1600" kern="0" dirty="0"/>
              <a:t>X</a:t>
            </a:r>
            <a:r>
              <a:rPr lang="ja-JP" altLang="en-US" sz="1600" kern="0" dirty="0"/>
              <a:t>月</a:t>
            </a:r>
            <a:r>
              <a:rPr lang="en-US" altLang="ja-JP" sz="1600" kern="0" dirty="0"/>
              <a:t>X</a:t>
            </a:r>
            <a:r>
              <a:rPr lang="ja-JP" altLang="en-US" sz="1600" kern="0" dirty="0"/>
              <a:t>日</a:t>
            </a:r>
          </a:p>
        </p:txBody>
      </p:sp>
      <p:sp>
        <p:nvSpPr>
          <p:cNvPr id="7" name="テキスト プレースホルダー 4">
            <a:extLst>
              <a:ext uri="{FF2B5EF4-FFF2-40B4-BE49-F238E27FC236}">
                <a16:creationId xmlns:a16="http://schemas.microsoft.com/office/drawing/2014/main" id="{8132D1A2-F7D5-4973-9E1F-2F6525517E53}"/>
              </a:ext>
            </a:extLst>
          </p:cNvPr>
          <p:cNvSpPr txBox="1">
            <a:spLocks/>
          </p:cNvSpPr>
          <p:nvPr/>
        </p:nvSpPr>
        <p:spPr bwMode="gray">
          <a:xfrm>
            <a:off x="6807861" y="6177892"/>
            <a:ext cx="1451038" cy="338554"/>
          </a:xfrm>
          <a:prstGeom prst="rect">
            <a:avLst/>
          </a:prstGeom>
        </p:spPr>
        <p:txBody>
          <a:bodyPr wrap="none">
            <a:spAutoFit/>
          </a:bodyPr>
          <a:lstStyle>
            <a:lvl1pPr marL="342900" indent="-342900" algn="l" rtl="0" fontAlgn="base">
              <a:spcBef>
                <a:spcPct val="20000"/>
              </a:spcBef>
              <a:spcAft>
                <a:spcPct val="0"/>
              </a:spcAft>
              <a:buNone/>
              <a:defRPr kumimoji="1" sz="2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a:lnSpc>
                <a:spcPct val="100000"/>
              </a:lnSpc>
            </a:pPr>
            <a:r>
              <a:rPr lang="ja-JP" altLang="en-US" sz="1600" dirty="0">
                <a:solidFill>
                  <a:prstClr val="black"/>
                </a:solidFill>
                <a:latin typeface="Meiryo UI"/>
                <a:ea typeface="Meiryo UI"/>
                <a:cs typeface="メイリオ" pitchFamily="50" charset="-128"/>
              </a:rPr>
              <a:t>大森システム社</a:t>
            </a:r>
            <a:endParaRPr lang="ja-JP" altLang="en-US" sz="1600" kern="0" dirty="0"/>
          </a:p>
        </p:txBody>
      </p:sp>
    </p:spTree>
    <p:extLst>
      <p:ext uri="{BB962C8B-B14F-4D97-AF65-F5344CB8AC3E}">
        <p14:creationId xmlns:p14="http://schemas.microsoft.com/office/powerpoint/2010/main" val="1320010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C6D9B4-E129-4E3B-A199-93C77B77BD1E}"/>
              </a:ext>
            </a:extLst>
          </p:cNvPr>
          <p:cNvSpPr>
            <a:spLocks noGrp="1"/>
          </p:cNvSpPr>
          <p:nvPr>
            <p:ph type="title"/>
          </p:nvPr>
        </p:nvSpPr>
        <p:spPr>
          <a:xfrm>
            <a:off x="113191" y="317995"/>
            <a:ext cx="4097597" cy="424732"/>
          </a:xfrm>
        </p:spPr>
        <p:txBody>
          <a:bodyPr/>
          <a:lstStyle/>
          <a:p>
            <a:r>
              <a:rPr lang="ja-JP" altLang="en-US" dirty="0"/>
              <a:t>データ活用ソリューションの特長</a:t>
            </a:r>
          </a:p>
        </p:txBody>
      </p:sp>
      <p:sp>
        <p:nvSpPr>
          <p:cNvPr id="3" name="テキスト ボックス 2">
            <a:extLst>
              <a:ext uri="{FF2B5EF4-FFF2-40B4-BE49-F238E27FC236}">
                <a16:creationId xmlns:a16="http://schemas.microsoft.com/office/drawing/2014/main" id="{D336ADAA-DA29-4A3F-B015-8A88CBA61771}"/>
              </a:ext>
            </a:extLst>
          </p:cNvPr>
          <p:cNvSpPr txBox="1"/>
          <p:nvPr/>
        </p:nvSpPr>
        <p:spPr>
          <a:xfrm>
            <a:off x="251520" y="1412080"/>
            <a:ext cx="8640960" cy="461665"/>
          </a:xfrm>
          <a:prstGeom prst="rect">
            <a:avLst/>
          </a:prstGeom>
          <a:noFill/>
        </p:spPr>
        <p:txBody>
          <a:bodyPr wrap="square" rtlCol="0">
            <a:spAutoFit/>
          </a:bodyPr>
          <a:lstStyle/>
          <a:p>
            <a:pPr algn="ctr" fontAlgn="auto">
              <a:lnSpc>
                <a:spcPct val="100000"/>
              </a:lnSpc>
              <a:spcBef>
                <a:spcPts val="0"/>
              </a:spcBef>
              <a:spcAft>
                <a:spcPts val="0"/>
              </a:spcAft>
              <a:defRPr/>
            </a:pPr>
            <a:r>
              <a:rPr lang="ja-JP" altLang="en-US" sz="2400" b="1" u="sng" dirty="0">
                <a:solidFill>
                  <a:schemeClr val="tx1"/>
                </a:solidFill>
                <a:latin typeface="Meiryo UI" panose="020B0604030504040204" pitchFamily="50" charset="-128"/>
                <a:ea typeface="Meiryo UI" panose="020B0604030504040204" pitchFamily="50" charset="-128"/>
              </a:rPr>
              <a:t>弊社のデータ活用ソリューションの特長は以下のとおりです。</a:t>
            </a:r>
            <a:endParaRPr lang="en-US" altLang="ja-JP" sz="2400" b="1" u="sng" dirty="0">
              <a:solidFill>
                <a:schemeClr val="tx1"/>
              </a:solidFill>
              <a:latin typeface="Meiryo UI" panose="020B0604030504040204" pitchFamily="50" charset="-128"/>
              <a:ea typeface="Meiryo UI" panose="020B0604030504040204" pitchFamily="50" charset="-128"/>
            </a:endParaRPr>
          </a:p>
        </p:txBody>
      </p:sp>
      <p:sp>
        <p:nvSpPr>
          <p:cNvPr id="5" name="矢印: 下 4">
            <a:extLst>
              <a:ext uri="{FF2B5EF4-FFF2-40B4-BE49-F238E27FC236}">
                <a16:creationId xmlns:a16="http://schemas.microsoft.com/office/drawing/2014/main" id="{1F8C5E20-51E5-4EE7-ADDD-AD7657D03B4B}"/>
              </a:ext>
            </a:extLst>
          </p:cNvPr>
          <p:cNvSpPr/>
          <p:nvPr/>
        </p:nvSpPr>
        <p:spPr bwMode="auto">
          <a:xfrm>
            <a:off x="2922915" y="4460571"/>
            <a:ext cx="1512277" cy="462838"/>
          </a:xfrm>
          <a:prstGeom prst="downArrow">
            <a:avLst/>
          </a:prstGeom>
          <a:solidFill>
            <a:schemeClr val="accent1"/>
          </a:solidFill>
          <a:ln w="9525">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kumimoji="1"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Text Box 31">
            <a:extLst>
              <a:ext uri="{FF2B5EF4-FFF2-40B4-BE49-F238E27FC236}">
                <a16:creationId xmlns:a16="http://schemas.microsoft.com/office/drawing/2014/main" id="{025FE820-B1B3-4C08-B499-EBBD93E12B7B}"/>
              </a:ext>
            </a:extLst>
          </p:cNvPr>
          <p:cNvSpPr txBox="1">
            <a:spLocks noChangeArrowheads="1"/>
          </p:cNvSpPr>
          <p:nvPr/>
        </p:nvSpPr>
        <p:spPr bwMode="auto">
          <a:xfrm>
            <a:off x="1909543" y="5414380"/>
            <a:ext cx="5324913" cy="523220"/>
          </a:xfrm>
          <a:prstGeom prst="rect">
            <a:avLst/>
          </a:prstGeom>
          <a:noFill/>
          <a:ln w="3175" cap="rnd">
            <a:noFill/>
            <a:miter lim="800000"/>
            <a:headEnd/>
            <a:tailEnd/>
          </a:ln>
          <a:effectLst/>
        </p:spPr>
        <p:txBody>
          <a:bodyPr wrap="square">
            <a:spAutoFit/>
          </a:bodyPr>
          <a:lstStyle/>
          <a:p>
            <a:pPr fontAlgn="auto">
              <a:lnSpc>
                <a:spcPct val="100000"/>
              </a:lnSpc>
              <a:spcBef>
                <a:spcPts val="0"/>
              </a:spcBef>
              <a:spcAft>
                <a:spcPts val="0"/>
              </a:spcAft>
              <a:defRPr/>
            </a:pPr>
            <a:r>
              <a:rPr kumimoji="0" lang="ja-JP" altLang="en-US" sz="2800" b="1" kern="0" dirty="0">
                <a:solidFill>
                  <a:srgbClr val="FF0000"/>
                </a:solidFill>
                <a:latin typeface="+mn-ea"/>
                <a:ea typeface="+mn-ea"/>
              </a:rPr>
              <a:t>生産性向上と品質向上を実現</a:t>
            </a:r>
            <a:endParaRPr kumimoji="0" lang="en-US" altLang="ja-JP" sz="2800" b="1" kern="0" dirty="0">
              <a:solidFill>
                <a:srgbClr val="FF0000"/>
              </a:solidFill>
              <a:latin typeface="+mn-ea"/>
              <a:ea typeface="+mn-ea"/>
            </a:endParaRPr>
          </a:p>
        </p:txBody>
      </p:sp>
      <p:sp>
        <p:nvSpPr>
          <p:cNvPr id="11" name="テキスト ボックス 10">
            <a:extLst>
              <a:ext uri="{FF2B5EF4-FFF2-40B4-BE49-F238E27FC236}">
                <a16:creationId xmlns:a16="http://schemas.microsoft.com/office/drawing/2014/main" id="{737CE493-3E00-4705-8E6D-696CFC5FDC13}"/>
              </a:ext>
            </a:extLst>
          </p:cNvPr>
          <p:cNvSpPr txBox="1"/>
          <p:nvPr/>
        </p:nvSpPr>
        <p:spPr bwMode="gray">
          <a:xfrm>
            <a:off x="1141245" y="2321173"/>
            <a:ext cx="6052459" cy="1111177"/>
          </a:xfrm>
          <a:prstGeom prst="rect">
            <a:avLst/>
          </a:prstGeom>
          <a:noFill/>
          <a:ln w="9525" algn="ctr">
            <a:noFill/>
            <a:miter lim="800000"/>
            <a:headEnd/>
            <a:tailEnd/>
          </a:ln>
        </p:spPr>
        <p:txBody>
          <a:bodyPr wrap="square" rtlCol="0">
            <a:noAutofit/>
          </a:bodyPr>
          <a:lstStyle/>
          <a:p>
            <a:pPr eaLnBrk="0" hangingPunct="0">
              <a:lnSpc>
                <a:spcPct val="120000"/>
              </a:lnSpc>
            </a:pPr>
            <a:r>
              <a:rPr lang="ja-JP" altLang="en-US" sz="1600" dirty="0">
                <a:solidFill>
                  <a:schemeClr val="tx1"/>
                </a:solidFill>
                <a:latin typeface="Meiryo UI" panose="020B0604030504040204" pitchFamily="50" charset="-128"/>
                <a:ea typeface="Meiryo UI" panose="020B0604030504040204" pitchFamily="50" charset="-128"/>
              </a:rPr>
              <a:t>データ収集・・・生産現場のあらゆる設備データを収集・蓄積します</a:t>
            </a:r>
            <a:endParaRPr lang="en-US" altLang="ja-JP" sz="1600" dirty="0">
              <a:solidFill>
                <a:schemeClr val="tx1"/>
              </a:solidFill>
              <a:latin typeface="Meiryo UI" panose="020B0604030504040204" pitchFamily="50" charset="-128"/>
              <a:ea typeface="Meiryo UI" panose="020B0604030504040204" pitchFamily="50" charset="-128"/>
            </a:endParaRPr>
          </a:p>
          <a:p>
            <a:pPr eaLnBrk="0" hangingPunct="0">
              <a:lnSpc>
                <a:spcPct val="120000"/>
              </a:lnSpc>
            </a:pPr>
            <a:r>
              <a:rPr lang="ja-JP" altLang="en-US" sz="16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データ分析・・・データを</a:t>
            </a:r>
            <a:r>
              <a:rPr lang="ja-JP" altLang="en-US" sz="1600" dirty="0">
                <a:solidFill>
                  <a:schemeClr val="tx1"/>
                </a:solidFill>
                <a:latin typeface="Meiryo UI" panose="020B0604030504040204" pitchFamily="50" charset="-128"/>
                <a:ea typeface="Meiryo UI" panose="020B0604030504040204" pitchFamily="50" charset="-128"/>
              </a:rPr>
              <a:t>高速に処理し、その傾向や状況を解析</a:t>
            </a:r>
            <a:endParaRPr lang="en-US" altLang="ja-JP" sz="1600" dirty="0">
              <a:solidFill>
                <a:schemeClr val="tx1"/>
              </a:solidFill>
              <a:latin typeface="Meiryo UI" panose="020B0604030504040204" pitchFamily="50" charset="-128"/>
              <a:ea typeface="Meiryo UI" panose="020B0604030504040204" pitchFamily="50" charset="-128"/>
            </a:endParaRPr>
          </a:p>
          <a:p>
            <a:pPr eaLnBrk="0" hangingPunct="0">
              <a:lnSpc>
                <a:spcPct val="120000"/>
              </a:lnSpc>
            </a:pPr>
            <a:r>
              <a:rPr lang="ja-JP" altLang="en-US" sz="1600" dirty="0">
                <a:solidFill>
                  <a:schemeClr val="tx1"/>
                </a:solidFill>
                <a:latin typeface="Meiryo UI" panose="020B0604030504040204" pitchFamily="50" charset="-128"/>
                <a:ea typeface="Meiryo UI" panose="020B0604030504040204" pitchFamily="50" charset="-128"/>
              </a:rPr>
              <a:t>データ活用・・・リアルタイムに現場へフィードバックし、設備稼働を最適化</a:t>
            </a:r>
            <a:endParaRPr lang="en-US" altLang="ja-JP" sz="1600" dirty="0">
              <a:solidFill>
                <a:schemeClr val="tx1"/>
              </a:solidFill>
              <a:latin typeface="Meiryo UI" panose="020B0604030504040204" pitchFamily="50" charset="-128"/>
              <a:ea typeface="Meiryo UI" panose="020B0604030504040204" pitchFamily="50" charset="-128"/>
            </a:endParaRPr>
          </a:p>
          <a:p>
            <a:pPr eaLnBrk="0" hangingPunct="0">
              <a:lnSpc>
                <a:spcPct val="120000"/>
              </a:lnSpc>
            </a:pPr>
            <a:endParaRPr lang="en-US" altLang="ja-JP" sz="1600" dirty="0">
              <a:solidFill>
                <a:schemeClr val="tx1"/>
              </a:solidFill>
              <a:latin typeface="Meiryo UI" panose="020B0604030504040204" pitchFamily="50" charset="-128"/>
              <a:ea typeface="Meiryo UI" panose="020B0604030504040204" pitchFamily="50" charset="-128"/>
            </a:endParaRPr>
          </a:p>
          <a:p>
            <a:pPr eaLnBrk="0" hangingPunct="0">
              <a:lnSpc>
                <a:spcPct val="120000"/>
              </a:lnSpc>
            </a:pPr>
            <a:endParaRPr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9550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C6D9B4-E129-4E3B-A199-93C77B77BD1E}"/>
              </a:ext>
            </a:extLst>
          </p:cNvPr>
          <p:cNvSpPr>
            <a:spLocks noGrp="1"/>
          </p:cNvSpPr>
          <p:nvPr>
            <p:ph type="title"/>
          </p:nvPr>
        </p:nvSpPr>
        <p:spPr>
          <a:xfrm>
            <a:off x="113191" y="317995"/>
            <a:ext cx="3387466" cy="424732"/>
          </a:xfrm>
        </p:spPr>
        <p:txBody>
          <a:bodyPr/>
          <a:lstStyle/>
          <a:p>
            <a:r>
              <a:rPr lang="ja-JP" altLang="en-US" dirty="0"/>
              <a:t>導入効果①　</a:t>
            </a:r>
            <a:r>
              <a:rPr lang="en-US" altLang="ja-JP" dirty="0"/>
              <a:t>A</a:t>
            </a:r>
            <a:r>
              <a:rPr lang="ja-JP" altLang="en-US" dirty="0"/>
              <a:t>社様事例</a:t>
            </a:r>
          </a:p>
        </p:txBody>
      </p:sp>
      <p:sp>
        <p:nvSpPr>
          <p:cNvPr id="54" name="テキスト ボックス 53">
            <a:extLst>
              <a:ext uri="{FF2B5EF4-FFF2-40B4-BE49-F238E27FC236}">
                <a16:creationId xmlns:a16="http://schemas.microsoft.com/office/drawing/2014/main" id="{3B23F8F5-09BA-4140-B2D0-41BF5A0153F0}"/>
              </a:ext>
            </a:extLst>
          </p:cNvPr>
          <p:cNvSpPr txBox="1"/>
          <p:nvPr/>
        </p:nvSpPr>
        <p:spPr>
          <a:xfrm>
            <a:off x="237796" y="981419"/>
            <a:ext cx="4917725" cy="523220"/>
          </a:xfrm>
          <a:prstGeom prst="rect">
            <a:avLst/>
          </a:prstGeom>
          <a:noFill/>
        </p:spPr>
        <p:txBody>
          <a:bodyPr wrap="square" rtlCol="0">
            <a:spAutoFit/>
          </a:bodyPr>
          <a:lstStyle>
            <a:defPPr>
              <a:defRPr lang="ja-JP"/>
            </a:defPPr>
            <a:lvl1pPr fontAlgn="auto">
              <a:lnSpc>
                <a:spcPct val="100000"/>
              </a:lnSpc>
              <a:spcBef>
                <a:spcPts val="0"/>
              </a:spcBef>
              <a:spcAft>
                <a:spcPts val="0"/>
              </a:spcAft>
              <a:defRPr sz="2000" b="1">
                <a:solidFill>
                  <a:schemeClr val="tx1"/>
                </a:solidFill>
                <a:latin typeface="Meiryo UI" panose="020B0604030504040204" pitchFamily="50" charset="-128"/>
                <a:ea typeface="Meiryo UI" panose="020B0604030504040204" pitchFamily="50" charset="-128"/>
              </a:defRPr>
            </a:lvl1pPr>
          </a:lstStyle>
          <a:p>
            <a:r>
              <a:rPr lang="ja-JP" altLang="en-US" sz="2800" dirty="0"/>
              <a:t>設備稼働の効率向上</a:t>
            </a:r>
            <a:endParaRPr lang="en-US" altLang="ja-JP" sz="2800" dirty="0"/>
          </a:p>
        </p:txBody>
      </p:sp>
      <p:sp>
        <p:nvSpPr>
          <p:cNvPr id="36" name="Text Box 31">
            <a:extLst>
              <a:ext uri="{FF2B5EF4-FFF2-40B4-BE49-F238E27FC236}">
                <a16:creationId xmlns:a16="http://schemas.microsoft.com/office/drawing/2014/main" id="{40FA89C8-DA96-45F1-9475-77F1FE672E89}"/>
              </a:ext>
            </a:extLst>
          </p:cNvPr>
          <p:cNvSpPr txBox="1">
            <a:spLocks noChangeArrowheads="1"/>
          </p:cNvSpPr>
          <p:nvPr/>
        </p:nvSpPr>
        <p:spPr bwMode="auto">
          <a:xfrm>
            <a:off x="415596" y="1452960"/>
            <a:ext cx="6434786" cy="420243"/>
          </a:xfrm>
          <a:prstGeom prst="rect">
            <a:avLst/>
          </a:prstGeom>
          <a:noFill/>
          <a:ln w="3175" cap="rnd">
            <a:noFill/>
            <a:miter lim="800000"/>
            <a:headEnd/>
            <a:tailEnd/>
          </a:ln>
          <a:effectLst/>
        </p:spPr>
        <p:txBody>
          <a:bodyPr wrap="square">
            <a:spAutoFit/>
          </a:bodyPr>
          <a:lstStyle/>
          <a:p>
            <a:pPr eaLnBrk="0" hangingPunct="0">
              <a:lnSpc>
                <a:spcPct val="120000"/>
              </a:lnSpc>
            </a:pPr>
            <a:r>
              <a:rPr lang="ja-JP" altLang="en-US" sz="2000" b="1" dirty="0">
                <a:solidFill>
                  <a:schemeClr val="tx1"/>
                </a:solidFill>
                <a:latin typeface="Meiryo UI" panose="020B0604030504040204" pitchFamily="50" charset="-128"/>
                <a:ea typeface="Meiryo UI" panose="020B0604030504040204" pitchFamily="50" charset="-128"/>
              </a:rPr>
              <a:t>各工程の待機時間や無駄な時間を削減</a:t>
            </a:r>
            <a:endParaRPr lang="en-US" altLang="ja-JP" sz="2000" b="1" dirty="0">
              <a:solidFill>
                <a:schemeClr val="tx1"/>
              </a:solidFill>
              <a:latin typeface="Meiryo UI" panose="020B0604030504040204" pitchFamily="50" charset="-128"/>
              <a:ea typeface="Meiryo UI" panose="020B0604030504040204" pitchFamily="50" charset="-128"/>
            </a:endParaRPr>
          </a:p>
        </p:txBody>
      </p:sp>
      <p:graphicFrame>
        <p:nvGraphicFramePr>
          <p:cNvPr id="3" name="表 4">
            <a:extLst>
              <a:ext uri="{FF2B5EF4-FFF2-40B4-BE49-F238E27FC236}">
                <a16:creationId xmlns:a16="http://schemas.microsoft.com/office/drawing/2014/main" id="{0F88E45E-F960-4252-9637-9C9BF07DBE19}"/>
              </a:ext>
            </a:extLst>
          </p:cNvPr>
          <p:cNvGraphicFramePr>
            <a:graphicFrameLocks noGrp="1"/>
          </p:cNvGraphicFramePr>
          <p:nvPr>
            <p:extLst>
              <p:ext uri="{D42A27DB-BD31-4B8C-83A1-F6EECF244321}">
                <p14:modId xmlns:p14="http://schemas.microsoft.com/office/powerpoint/2010/main" val="3305279936"/>
              </p:ext>
            </p:extLst>
          </p:nvPr>
        </p:nvGraphicFramePr>
        <p:xfrm>
          <a:off x="1188720" y="2742203"/>
          <a:ext cx="6766560" cy="1483360"/>
        </p:xfrm>
        <a:graphic>
          <a:graphicData uri="http://schemas.openxmlformats.org/drawingml/2006/table">
            <a:tbl>
              <a:tblPr firstRow="1" bandRow="1">
                <a:tableStyleId>{3C2FFA5D-87B4-456A-9821-1D502468CF0F}</a:tableStyleId>
              </a:tblPr>
              <a:tblGrid>
                <a:gridCol w="2133600">
                  <a:extLst>
                    <a:ext uri="{9D8B030D-6E8A-4147-A177-3AD203B41FA5}">
                      <a16:colId xmlns:a16="http://schemas.microsoft.com/office/drawing/2014/main" val="3883954648"/>
                    </a:ext>
                  </a:extLst>
                </a:gridCol>
                <a:gridCol w="1524000">
                  <a:extLst>
                    <a:ext uri="{9D8B030D-6E8A-4147-A177-3AD203B41FA5}">
                      <a16:colId xmlns:a16="http://schemas.microsoft.com/office/drawing/2014/main" val="2500880695"/>
                    </a:ext>
                  </a:extLst>
                </a:gridCol>
                <a:gridCol w="1554480">
                  <a:extLst>
                    <a:ext uri="{9D8B030D-6E8A-4147-A177-3AD203B41FA5}">
                      <a16:colId xmlns:a16="http://schemas.microsoft.com/office/drawing/2014/main" val="2740251034"/>
                    </a:ext>
                  </a:extLst>
                </a:gridCol>
                <a:gridCol w="1554480">
                  <a:extLst>
                    <a:ext uri="{9D8B030D-6E8A-4147-A177-3AD203B41FA5}">
                      <a16:colId xmlns:a16="http://schemas.microsoft.com/office/drawing/2014/main" val="2663075076"/>
                    </a:ext>
                  </a:extLst>
                </a:gridCol>
              </a:tblGrid>
              <a:tr h="370840">
                <a:tc>
                  <a:txBody>
                    <a:bodyPr/>
                    <a:lstStyle/>
                    <a:p>
                      <a:endParaRPr kumimoji="1" lang="ja-JP" altLang="en-US" sz="1800" dirty="0">
                        <a:latin typeface="HGSｺﾞｼｯｸE" panose="020B0900000000000000" pitchFamily="50" charset="-128"/>
                        <a:ea typeface="HGSｺﾞｼｯｸE" panose="020B0900000000000000" pitchFamily="50" charset="-128"/>
                      </a:endParaRPr>
                    </a:p>
                  </a:txBody>
                  <a:tcPr/>
                </a:tc>
                <a:tc>
                  <a:txBody>
                    <a:bodyPr/>
                    <a:lstStyle/>
                    <a:p>
                      <a:r>
                        <a:rPr kumimoji="1" lang="ja-JP" altLang="en-US" sz="1800" dirty="0">
                          <a:latin typeface="HGSｺﾞｼｯｸE" panose="020B0900000000000000" pitchFamily="50" charset="-128"/>
                          <a:ea typeface="HGSｺﾞｼｯｸE" panose="020B0900000000000000" pitchFamily="50" charset="-128"/>
                        </a:rPr>
                        <a:t>導入前</a:t>
                      </a:r>
                    </a:p>
                  </a:txBody>
                  <a:tcPr/>
                </a:tc>
                <a:tc>
                  <a:txBody>
                    <a:bodyPr/>
                    <a:lstStyle/>
                    <a:p>
                      <a:r>
                        <a:rPr kumimoji="1" lang="ja-JP" altLang="en-US" sz="1800" dirty="0">
                          <a:latin typeface="HGSｺﾞｼｯｸE" panose="020B0900000000000000" pitchFamily="50" charset="-128"/>
                          <a:ea typeface="HGSｺﾞｼｯｸE" panose="020B0900000000000000" pitchFamily="50" charset="-128"/>
                        </a:rPr>
                        <a:t>導入後</a:t>
                      </a:r>
                    </a:p>
                  </a:txBody>
                  <a:tcPr/>
                </a:tc>
                <a:tc>
                  <a:txBody>
                    <a:bodyPr/>
                    <a:lstStyle/>
                    <a:p>
                      <a:r>
                        <a:rPr kumimoji="1" lang="ja-JP" altLang="en-US" sz="1800" dirty="0">
                          <a:latin typeface="HGSｺﾞｼｯｸE" panose="020B0900000000000000" pitchFamily="50" charset="-128"/>
                          <a:ea typeface="HGSｺﾞｼｯｸE" panose="020B0900000000000000" pitchFamily="50" charset="-128"/>
                        </a:rPr>
                        <a:t>効果</a:t>
                      </a:r>
                    </a:p>
                  </a:txBody>
                  <a:tcPr/>
                </a:tc>
                <a:extLst>
                  <a:ext uri="{0D108BD9-81ED-4DB2-BD59-A6C34878D82A}">
                    <a16:rowId xmlns:a16="http://schemas.microsoft.com/office/drawing/2014/main" val="3048766277"/>
                  </a:ext>
                </a:extLst>
              </a:tr>
              <a:tr h="370840">
                <a:tc>
                  <a:txBody>
                    <a:bodyPr/>
                    <a:lstStyle/>
                    <a:p>
                      <a:r>
                        <a:rPr kumimoji="1" lang="ja-JP" altLang="en-US" sz="1800" dirty="0">
                          <a:latin typeface="HGSｺﾞｼｯｸE" panose="020B0900000000000000" pitchFamily="50" charset="-128"/>
                          <a:ea typeface="HGSｺﾞｼｯｸE" panose="020B0900000000000000" pitchFamily="50" charset="-128"/>
                        </a:rPr>
                        <a:t>設備の停止回数</a:t>
                      </a:r>
                    </a:p>
                  </a:txBody>
                  <a:tcPr/>
                </a:tc>
                <a:tc>
                  <a:txBody>
                    <a:bodyPr/>
                    <a:lstStyle/>
                    <a:p>
                      <a:r>
                        <a:rPr kumimoji="1" lang="en-US" altLang="ja-JP" sz="1800" dirty="0">
                          <a:latin typeface="HGSｺﾞｼｯｸE" panose="020B0900000000000000" pitchFamily="50" charset="-128"/>
                          <a:ea typeface="HGSｺﾞｼｯｸE" panose="020B0900000000000000" pitchFamily="50" charset="-128"/>
                        </a:rPr>
                        <a:t>1200</a:t>
                      </a:r>
                      <a:r>
                        <a:rPr kumimoji="1" lang="ja-JP" altLang="en-US" sz="1800" dirty="0">
                          <a:latin typeface="HGSｺﾞｼｯｸE" panose="020B0900000000000000" pitchFamily="50" charset="-128"/>
                          <a:ea typeface="HGSｺﾞｼｯｸE" panose="020B0900000000000000" pitchFamily="50" charset="-128"/>
                        </a:rPr>
                        <a:t>回</a:t>
                      </a:r>
                    </a:p>
                  </a:txBody>
                  <a:tcPr/>
                </a:tc>
                <a:tc>
                  <a:txBody>
                    <a:bodyPr/>
                    <a:lstStyle/>
                    <a:p>
                      <a:r>
                        <a:rPr kumimoji="1" lang="en-US" altLang="ja-JP" sz="1800" dirty="0">
                          <a:latin typeface="HGSｺﾞｼｯｸE" panose="020B0900000000000000" pitchFamily="50" charset="-128"/>
                          <a:ea typeface="HGSｺﾞｼｯｸE" panose="020B0900000000000000" pitchFamily="50" charset="-128"/>
                        </a:rPr>
                        <a:t>1000</a:t>
                      </a:r>
                      <a:r>
                        <a:rPr kumimoji="1" lang="ja-JP" altLang="en-US" sz="1800" dirty="0">
                          <a:latin typeface="HGSｺﾞｼｯｸE" panose="020B0900000000000000" pitchFamily="50" charset="-128"/>
                          <a:ea typeface="HGSｺﾞｼｯｸE" panose="020B0900000000000000" pitchFamily="50" charset="-128"/>
                        </a:rPr>
                        <a:t>回</a:t>
                      </a:r>
                    </a:p>
                  </a:txBody>
                  <a:tcPr/>
                </a:tc>
                <a:tc>
                  <a:txBody>
                    <a:bodyPr/>
                    <a:lstStyle/>
                    <a:p>
                      <a:r>
                        <a:rPr kumimoji="1" lang="en-US" altLang="ja-JP" sz="1800" dirty="0">
                          <a:solidFill>
                            <a:srgbClr val="FF0026"/>
                          </a:solidFill>
                          <a:latin typeface="HGSｺﾞｼｯｸE" panose="020B0900000000000000" pitchFamily="50" charset="-128"/>
                          <a:ea typeface="HGSｺﾞｼｯｸE" panose="020B0900000000000000" pitchFamily="50" charset="-128"/>
                        </a:rPr>
                        <a:t>17</a:t>
                      </a:r>
                      <a:r>
                        <a:rPr kumimoji="1" lang="ja-JP" altLang="en-US" sz="1800" dirty="0">
                          <a:solidFill>
                            <a:srgbClr val="FF0026"/>
                          </a:solidFill>
                          <a:latin typeface="HGSｺﾞｼｯｸE" panose="020B0900000000000000" pitchFamily="50" charset="-128"/>
                          <a:ea typeface="HGSｺﾞｼｯｸE" panose="020B0900000000000000" pitchFamily="50" charset="-128"/>
                        </a:rPr>
                        <a:t>％削減</a:t>
                      </a:r>
                    </a:p>
                  </a:txBody>
                  <a:tcPr/>
                </a:tc>
                <a:extLst>
                  <a:ext uri="{0D108BD9-81ED-4DB2-BD59-A6C34878D82A}">
                    <a16:rowId xmlns:a16="http://schemas.microsoft.com/office/drawing/2014/main" val="3241236878"/>
                  </a:ext>
                </a:extLst>
              </a:tr>
              <a:tr h="370840">
                <a:tc>
                  <a:txBody>
                    <a:bodyPr/>
                    <a:lstStyle/>
                    <a:p>
                      <a:r>
                        <a:rPr kumimoji="1" lang="ja-JP" altLang="en-US" sz="1800" dirty="0">
                          <a:latin typeface="HGSｺﾞｼｯｸE" panose="020B0900000000000000" pitchFamily="50" charset="-128"/>
                          <a:ea typeface="HGSｺﾞｼｯｸE" panose="020B0900000000000000" pitchFamily="50" charset="-128"/>
                        </a:rPr>
                        <a:t>平均連続稼働時間</a:t>
                      </a:r>
                    </a:p>
                  </a:txBody>
                  <a:tcPr/>
                </a:tc>
                <a:tc>
                  <a:txBody>
                    <a:bodyPr/>
                    <a:lstStyle/>
                    <a:p>
                      <a:r>
                        <a:rPr kumimoji="1" lang="en-US" altLang="ja-JP" sz="1800" dirty="0">
                          <a:latin typeface="HGSｺﾞｼｯｸE" panose="020B0900000000000000" pitchFamily="50" charset="-128"/>
                          <a:ea typeface="HGSｺﾞｼｯｸE" panose="020B0900000000000000" pitchFamily="50" charset="-128"/>
                        </a:rPr>
                        <a:t>1</a:t>
                      </a:r>
                      <a:r>
                        <a:rPr kumimoji="1" lang="ja-JP" altLang="en-US" sz="1800" dirty="0">
                          <a:latin typeface="HGSｺﾞｼｯｸE" panose="020B0900000000000000" pitchFamily="50" charset="-128"/>
                          <a:ea typeface="HGSｺﾞｼｯｸE" panose="020B0900000000000000" pitchFamily="50" charset="-128"/>
                        </a:rPr>
                        <a:t>時間</a:t>
                      </a:r>
                    </a:p>
                  </a:txBody>
                  <a:tcPr/>
                </a:tc>
                <a:tc>
                  <a:txBody>
                    <a:bodyPr/>
                    <a:lstStyle/>
                    <a:p>
                      <a:r>
                        <a:rPr kumimoji="1" lang="en-US" altLang="ja-JP" sz="1800" dirty="0">
                          <a:latin typeface="HGSｺﾞｼｯｸE" panose="020B0900000000000000" pitchFamily="50" charset="-128"/>
                          <a:ea typeface="HGSｺﾞｼｯｸE" panose="020B0900000000000000" pitchFamily="50" charset="-128"/>
                        </a:rPr>
                        <a:t>1.5</a:t>
                      </a:r>
                      <a:r>
                        <a:rPr kumimoji="1" lang="ja-JP" altLang="en-US" sz="1800" dirty="0">
                          <a:latin typeface="HGSｺﾞｼｯｸE" panose="020B0900000000000000" pitchFamily="50" charset="-128"/>
                          <a:ea typeface="HGSｺﾞｼｯｸE" panose="020B0900000000000000" pitchFamily="50" charset="-128"/>
                        </a:rPr>
                        <a:t>時間</a:t>
                      </a:r>
                    </a:p>
                  </a:txBody>
                  <a:tcPr/>
                </a:tc>
                <a:tc>
                  <a:txBody>
                    <a:bodyPr/>
                    <a:lstStyle/>
                    <a:p>
                      <a:r>
                        <a:rPr kumimoji="1" lang="en-US" altLang="ja-JP" sz="1800" dirty="0">
                          <a:solidFill>
                            <a:srgbClr val="FF0026"/>
                          </a:solidFill>
                          <a:latin typeface="HGSｺﾞｼｯｸE" panose="020B0900000000000000" pitchFamily="50" charset="-128"/>
                          <a:ea typeface="HGSｺﾞｼｯｸE" panose="020B0900000000000000" pitchFamily="50" charset="-128"/>
                        </a:rPr>
                        <a:t>50%</a:t>
                      </a:r>
                      <a:r>
                        <a:rPr kumimoji="1" lang="ja-JP" altLang="en-US" sz="1800" dirty="0">
                          <a:solidFill>
                            <a:srgbClr val="FF0026"/>
                          </a:solidFill>
                          <a:latin typeface="HGSｺﾞｼｯｸE" panose="020B0900000000000000" pitchFamily="50" charset="-128"/>
                          <a:ea typeface="HGSｺﾞｼｯｸE" panose="020B0900000000000000" pitchFamily="50" charset="-128"/>
                        </a:rPr>
                        <a:t>改善</a:t>
                      </a:r>
                    </a:p>
                  </a:txBody>
                  <a:tcPr/>
                </a:tc>
                <a:extLst>
                  <a:ext uri="{0D108BD9-81ED-4DB2-BD59-A6C34878D82A}">
                    <a16:rowId xmlns:a16="http://schemas.microsoft.com/office/drawing/2014/main" val="2118991882"/>
                  </a:ext>
                </a:extLst>
              </a:tr>
              <a:tr h="370840">
                <a:tc>
                  <a:txBody>
                    <a:bodyPr/>
                    <a:lstStyle/>
                    <a:p>
                      <a:r>
                        <a:rPr kumimoji="1" lang="ja-JP" altLang="en-US" sz="1800" dirty="0">
                          <a:latin typeface="HGSｺﾞｼｯｸE" panose="020B0900000000000000" pitchFamily="50" charset="-128"/>
                          <a:ea typeface="HGSｺﾞｼｯｸE" panose="020B0900000000000000" pitchFamily="50" charset="-128"/>
                        </a:rPr>
                        <a:t>稼働率</a:t>
                      </a:r>
                    </a:p>
                  </a:txBody>
                  <a:tcPr/>
                </a:tc>
                <a:tc>
                  <a:txBody>
                    <a:bodyPr/>
                    <a:lstStyle/>
                    <a:p>
                      <a:r>
                        <a:rPr kumimoji="1" lang="en-US" altLang="ja-JP" sz="1800" dirty="0">
                          <a:latin typeface="HGSｺﾞｼｯｸE" panose="020B0900000000000000" pitchFamily="50" charset="-128"/>
                          <a:ea typeface="HGSｺﾞｼｯｸE" panose="020B0900000000000000" pitchFamily="50" charset="-128"/>
                        </a:rPr>
                        <a:t>75</a:t>
                      </a:r>
                      <a:r>
                        <a:rPr kumimoji="1" lang="ja-JP" altLang="en-US" sz="1800" dirty="0">
                          <a:latin typeface="HGSｺﾞｼｯｸE" panose="020B0900000000000000" pitchFamily="50" charset="-128"/>
                          <a:ea typeface="HGSｺﾞｼｯｸE" panose="020B0900000000000000" pitchFamily="50" charset="-128"/>
                        </a:rPr>
                        <a:t>％</a:t>
                      </a:r>
                    </a:p>
                  </a:txBody>
                  <a:tcPr/>
                </a:tc>
                <a:tc>
                  <a:txBody>
                    <a:bodyPr/>
                    <a:lstStyle/>
                    <a:p>
                      <a:r>
                        <a:rPr kumimoji="1" lang="en-US" altLang="ja-JP" sz="1800" dirty="0">
                          <a:latin typeface="HGSｺﾞｼｯｸE" panose="020B0900000000000000" pitchFamily="50" charset="-128"/>
                          <a:ea typeface="HGSｺﾞｼｯｸE" panose="020B0900000000000000" pitchFamily="50" charset="-128"/>
                        </a:rPr>
                        <a:t>85</a:t>
                      </a:r>
                      <a:r>
                        <a:rPr kumimoji="1" lang="ja-JP" altLang="en-US" sz="1800" dirty="0">
                          <a:latin typeface="HGSｺﾞｼｯｸE" panose="020B0900000000000000" pitchFamily="50" charset="-128"/>
                          <a:ea typeface="HGSｺﾞｼｯｸE" panose="020B0900000000000000" pitchFamily="50" charset="-128"/>
                        </a:rPr>
                        <a:t>％</a:t>
                      </a:r>
                    </a:p>
                  </a:txBody>
                  <a:tcPr/>
                </a:tc>
                <a:tc>
                  <a:txBody>
                    <a:bodyPr/>
                    <a:lstStyle/>
                    <a:p>
                      <a:r>
                        <a:rPr kumimoji="1" lang="en-US" altLang="ja-JP" sz="1800" dirty="0">
                          <a:solidFill>
                            <a:srgbClr val="FF0026"/>
                          </a:solidFill>
                          <a:latin typeface="HGSｺﾞｼｯｸE" panose="020B0900000000000000" pitchFamily="50" charset="-128"/>
                          <a:ea typeface="HGSｺﾞｼｯｸE" panose="020B0900000000000000" pitchFamily="50" charset="-128"/>
                        </a:rPr>
                        <a:t>10%</a:t>
                      </a:r>
                      <a:r>
                        <a:rPr kumimoji="1" lang="ja-JP" altLang="en-US" sz="1800" dirty="0">
                          <a:solidFill>
                            <a:srgbClr val="FF0026"/>
                          </a:solidFill>
                          <a:latin typeface="HGSｺﾞｼｯｸE" panose="020B0900000000000000" pitchFamily="50" charset="-128"/>
                          <a:ea typeface="HGSｺﾞｼｯｸE" panose="020B0900000000000000" pitchFamily="50" charset="-128"/>
                        </a:rPr>
                        <a:t>改善</a:t>
                      </a:r>
                    </a:p>
                  </a:txBody>
                  <a:tcPr/>
                </a:tc>
                <a:extLst>
                  <a:ext uri="{0D108BD9-81ED-4DB2-BD59-A6C34878D82A}">
                    <a16:rowId xmlns:a16="http://schemas.microsoft.com/office/drawing/2014/main" val="2184499744"/>
                  </a:ext>
                </a:extLst>
              </a:tr>
            </a:tbl>
          </a:graphicData>
        </a:graphic>
      </p:graphicFrame>
    </p:spTree>
    <p:extLst>
      <p:ext uri="{BB962C8B-B14F-4D97-AF65-F5344CB8AC3E}">
        <p14:creationId xmlns:p14="http://schemas.microsoft.com/office/powerpoint/2010/main" val="3816430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C6D9B4-E129-4E3B-A199-93C77B77BD1E}"/>
              </a:ext>
            </a:extLst>
          </p:cNvPr>
          <p:cNvSpPr>
            <a:spLocks noGrp="1"/>
          </p:cNvSpPr>
          <p:nvPr>
            <p:ph type="title"/>
          </p:nvPr>
        </p:nvSpPr>
        <p:spPr>
          <a:xfrm>
            <a:off x="113191" y="317995"/>
            <a:ext cx="3384260" cy="424732"/>
          </a:xfrm>
        </p:spPr>
        <p:txBody>
          <a:bodyPr/>
          <a:lstStyle/>
          <a:p>
            <a:r>
              <a:rPr lang="ja-JP" altLang="en-US" dirty="0"/>
              <a:t>導入効果②　</a:t>
            </a:r>
            <a:r>
              <a:rPr lang="en-US" altLang="ja-JP" dirty="0"/>
              <a:t>B</a:t>
            </a:r>
            <a:r>
              <a:rPr lang="ja-JP" altLang="en-US" dirty="0"/>
              <a:t>社様事例</a:t>
            </a:r>
          </a:p>
        </p:txBody>
      </p:sp>
      <p:sp>
        <p:nvSpPr>
          <p:cNvPr id="54" name="テキスト ボックス 53">
            <a:extLst>
              <a:ext uri="{FF2B5EF4-FFF2-40B4-BE49-F238E27FC236}">
                <a16:creationId xmlns:a16="http://schemas.microsoft.com/office/drawing/2014/main" id="{3B23F8F5-09BA-4140-B2D0-41BF5A0153F0}"/>
              </a:ext>
            </a:extLst>
          </p:cNvPr>
          <p:cNvSpPr txBox="1"/>
          <p:nvPr/>
        </p:nvSpPr>
        <p:spPr>
          <a:xfrm>
            <a:off x="148896" y="981419"/>
            <a:ext cx="8370264" cy="369332"/>
          </a:xfrm>
          <a:prstGeom prst="rect">
            <a:avLst/>
          </a:prstGeom>
          <a:noFill/>
        </p:spPr>
        <p:txBody>
          <a:bodyPr wrap="square" rtlCol="0">
            <a:spAutoFit/>
          </a:bodyPr>
          <a:lstStyle>
            <a:defPPr>
              <a:defRPr lang="ja-JP"/>
            </a:defPPr>
            <a:lvl1pPr fontAlgn="auto">
              <a:lnSpc>
                <a:spcPct val="100000"/>
              </a:lnSpc>
              <a:spcBef>
                <a:spcPts val="0"/>
              </a:spcBef>
              <a:spcAft>
                <a:spcPts val="0"/>
              </a:spcAft>
              <a:defRPr sz="2000" b="1">
                <a:solidFill>
                  <a:schemeClr val="tx1"/>
                </a:solidFill>
                <a:latin typeface="Meiryo UI" panose="020B0604030504040204" pitchFamily="50" charset="-128"/>
                <a:ea typeface="Meiryo UI" panose="020B0604030504040204" pitchFamily="50" charset="-128"/>
              </a:defRPr>
            </a:lvl1pPr>
          </a:lstStyle>
          <a:p>
            <a:r>
              <a:rPr lang="ja-JP" altLang="en-US" sz="1800" b="0" dirty="0"/>
              <a:t>適切なタイミングでの設備の整備を可能とし、</a:t>
            </a:r>
            <a:r>
              <a:rPr lang="ja-JP" altLang="en-US" sz="1800" b="0" dirty="0">
                <a:solidFill>
                  <a:srgbClr val="FF0000"/>
                </a:solidFill>
              </a:rPr>
              <a:t>メンテナンス時間を</a:t>
            </a:r>
            <a:r>
              <a:rPr lang="en-US" altLang="ja-JP" sz="1800" b="0" dirty="0">
                <a:solidFill>
                  <a:srgbClr val="FF0000"/>
                </a:solidFill>
              </a:rPr>
              <a:t>25%</a:t>
            </a:r>
            <a:r>
              <a:rPr lang="ja-JP" altLang="en-US" sz="1800" b="0" dirty="0">
                <a:solidFill>
                  <a:srgbClr val="FF0000"/>
                </a:solidFill>
              </a:rPr>
              <a:t>削減しました。</a:t>
            </a:r>
            <a:endParaRPr lang="en-US" altLang="ja-JP" sz="1800" b="0" dirty="0">
              <a:solidFill>
                <a:srgbClr val="FF0000"/>
              </a:solidFill>
            </a:endParaRPr>
          </a:p>
        </p:txBody>
      </p:sp>
      <p:graphicFrame>
        <p:nvGraphicFramePr>
          <p:cNvPr id="11" name="グラフ 10">
            <a:extLst>
              <a:ext uri="{FF2B5EF4-FFF2-40B4-BE49-F238E27FC236}">
                <a16:creationId xmlns:a16="http://schemas.microsoft.com/office/drawing/2014/main" id="{1D070A74-19E3-4CAF-B500-153C9B97BB65}"/>
              </a:ext>
            </a:extLst>
          </p:cNvPr>
          <p:cNvGraphicFramePr/>
          <p:nvPr>
            <p:extLst>
              <p:ext uri="{D42A27DB-BD31-4B8C-83A1-F6EECF244321}">
                <p14:modId xmlns:p14="http://schemas.microsoft.com/office/powerpoint/2010/main" val="87136967"/>
              </p:ext>
            </p:extLst>
          </p:nvPr>
        </p:nvGraphicFramePr>
        <p:xfrm>
          <a:off x="1277522" y="2400611"/>
          <a:ext cx="5462614" cy="3752887"/>
        </p:xfrm>
        <a:graphic>
          <a:graphicData uri="http://schemas.openxmlformats.org/drawingml/2006/chart">
            <c:chart xmlns:c="http://schemas.openxmlformats.org/drawingml/2006/chart" xmlns:r="http://schemas.openxmlformats.org/officeDocument/2006/relationships" r:id="rId2"/>
          </a:graphicData>
        </a:graphic>
      </p:graphicFrame>
      <p:sp>
        <p:nvSpPr>
          <p:cNvPr id="12" name="矢印: 右 11">
            <a:extLst>
              <a:ext uri="{FF2B5EF4-FFF2-40B4-BE49-F238E27FC236}">
                <a16:creationId xmlns:a16="http://schemas.microsoft.com/office/drawing/2014/main" id="{3DEDA58C-6CA3-48CB-9759-DB538763DAFB}"/>
              </a:ext>
            </a:extLst>
          </p:cNvPr>
          <p:cNvSpPr/>
          <p:nvPr/>
        </p:nvSpPr>
        <p:spPr bwMode="auto">
          <a:xfrm>
            <a:off x="3980482" y="4051658"/>
            <a:ext cx="473010" cy="592507"/>
          </a:xfrm>
          <a:prstGeom prst="rightArrow">
            <a:avLst/>
          </a:prstGeom>
          <a:solidFill>
            <a:srgbClr val="FF0000"/>
          </a:solidFill>
          <a:ln w="9525">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kumimoji="1"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テキスト ボックス 42">
            <a:extLst>
              <a:ext uri="{FF2B5EF4-FFF2-40B4-BE49-F238E27FC236}">
                <a16:creationId xmlns:a16="http://schemas.microsoft.com/office/drawing/2014/main" id="{B572F5EB-98C3-4CFE-8CBF-AC2494F9B0E2}"/>
              </a:ext>
            </a:extLst>
          </p:cNvPr>
          <p:cNvSpPr txBox="1"/>
          <p:nvPr/>
        </p:nvSpPr>
        <p:spPr>
          <a:xfrm>
            <a:off x="2404767" y="3010899"/>
            <a:ext cx="1223005" cy="590931"/>
          </a:xfrm>
          <a:prstGeom prst="rect">
            <a:avLst/>
          </a:prstGeom>
          <a:noFill/>
        </p:spPr>
        <p:txBody>
          <a:bodyPr wrap="square" rtlCol="0">
            <a:spAutoFit/>
          </a:bodyPr>
          <a:lstStyle>
            <a:defPPr>
              <a:defRPr lang="ja-JP"/>
            </a:defPPr>
            <a:lvl1pPr fontAlgn="auto">
              <a:lnSpc>
                <a:spcPct val="100000"/>
              </a:lnSpc>
              <a:spcBef>
                <a:spcPts val="0"/>
              </a:spcBef>
              <a:spcAft>
                <a:spcPts val="0"/>
              </a:spcAft>
              <a:defRPr sz="2000" b="1">
                <a:solidFill>
                  <a:schemeClr val="tx1"/>
                </a:solidFill>
                <a:latin typeface="Meiryo UI" panose="020B0604030504040204" pitchFamily="50" charset="-128"/>
                <a:ea typeface="Meiryo UI" panose="020B0604030504040204" pitchFamily="50" charset="-128"/>
              </a:defRPr>
            </a:lvl1pPr>
          </a:lstStyle>
          <a:p>
            <a:pPr algn="ctr" fontAlgn="base">
              <a:lnSpc>
                <a:spcPct val="90000"/>
              </a:lnSpc>
              <a:spcBef>
                <a:spcPct val="0"/>
              </a:spcBef>
              <a:spcAft>
                <a:spcPct val="0"/>
              </a:spcAft>
            </a:pPr>
            <a:r>
              <a:rPr lang="en-US" altLang="ja-JP" sz="3600" dirty="0">
                <a:latin typeface="Times New Roman" pitchFamily="18" charset="0"/>
                <a:ea typeface="HGPｺﾞｼｯｸE" pitchFamily="50" charset="-128"/>
              </a:rPr>
              <a:t>40%</a:t>
            </a:r>
          </a:p>
        </p:txBody>
      </p:sp>
      <p:sp>
        <p:nvSpPr>
          <p:cNvPr id="31" name="正方形/長方形 30">
            <a:extLst>
              <a:ext uri="{FF2B5EF4-FFF2-40B4-BE49-F238E27FC236}">
                <a16:creationId xmlns:a16="http://schemas.microsoft.com/office/drawing/2014/main" id="{A597F6C2-E620-4095-8397-FD07384FC1D3}"/>
              </a:ext>
            </a:extLst>
          </p:cNvPr>
          <p:cNvSpPr/>
          <p:nvPr/>
        </p:nvSpPr>
        <p:spPr bwMode="auto">
          <a:xfrm>
            <a:off x="6869752" y="2416943"/>
            <a:ext cx="348342" cy="283227"/>
          </a:xfrm>
          <a:prstGeom prst="rect">
            <a:avLst/>
          </a:prstGeom>
          <a:solidFill>
            <a:schemeClr val="accent1"/>
          </a:solidFill>
          <a:ln w="9525">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kumimoji="1"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正方形/長方形 49">
            <a:extLst>
              <a:ext uri="{FF2B5EF4-FFF2-40B4-BE49-F238E27FC236}">
                <a16:creationId xmlns:a16="http://schemas.microsoft.com/office/drawing/2014/main" id="{2A26AD15-8DE2-4521-9F6F-0CFA6B9F01B5}"/>
              </a:ext>
            </a:extLst>
          </p:cNvPr>
          <p:cNvSpPr/>
          <p:nvPr/>
        </p:nvSpPr>
        <p:spPr bwMode="auto">
          <a:xfrm>
            <a:off x="6869752" y="2953839"/>
            <a:ext cx="348342" cy="283227"/>
          </a:xfrm>
          <a:prstGeom prst="rect">
            <a:avLst/>
          </a:prstGeom>
          <a:solidFill>
            <a:schemeClr val="accent2"/>
          </a:solidFill>
          <a:ln w="9525">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kumimoji="1"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a:extLst>
              <a:ext uri="{FF2B5EF4-FFF2-40B4-BE49-F238E27FC236}">
                <a16:creationId xmlns:a16="http://schemas.microsoft.com/office/drawing/2014/main" id="{A8CC76A5-8075-4C47-9B93-2B2CA6D84F8A}"/>
              </a:ext>
            </a:extLst>
          </p:cNvPr>
          <p:cNvSpPr txBox="1"/>
          <p:nvPr/>
        </p:nvSpPr>
        <p:spPr>
          <a:xfrm>
            <a:off x="7228288" y="2953839"/>
            <a:ext cx="1563433" cy="307777"/>
          </a:xfrm>
          <a:prstGeom prst="rect">
            <a:avLst/>
          </a:prstGeom>
          <a:noFill/>
        </p:spPr>
        <p:txBody>
          <a:bodyPr wrap="square" rtlCol="0">
            <a:spAutoFit/>
          </a:bodyPr>
          <a:lstStyle>
            <a:defPPr>
              <a:defRPr lang="ja-JP"/>
            </a:defPPr>
            <a:lvl1pPr fontAlgn="auto">
              <a:lnSpc>
                <a:spcPct val="100000"/>
              </a:lnSpc>
              <a:spcBef>
                <a:spcPts val="0"/>
              </a:spcBef>
              <a:spcAft>
                <a:spcPts val="0"/>
              </a:spcAft>
              <a:defRPr sz="2000" b="1">
                <a:solidFill>
                  <a:schemeClr val="tx1"/>
                </a:solidFill>
                <a:latin typeface="Meiryo UI" panose="020B0604030504040204" pitchFamily="50" charset="-128"/>
                <a:ea typeface="Meiryo UI" panose="020B0604030504040204" pitchFamily="50" charset="-128"/>
              </a:defRPr>
            </a:lvl1pPr>
          </a:lstStyle>
          <a:p>
            <a:r>
              <a:rPr lang="ja-JP" altLang="en-US" sz="1400" b="0" dirty="0"/>
              <a:t>予防メンテナンス</a:t>
            </a:r>
            <a:endParaRPr lang="en-US" altLang="ja-JP" sz="1400" b="0" dirty="0"/>
          </a:p>
        </p:txBody>
      </p:sp>
      <p:sp>
        <p:nvSpPr>
          <p:cNvPr id="53" name="テキスト ボックス 52">
            <a:extLst>
              <a:ext uri="{FF2B5EF4-FFF2-40B4-BE49-F238E27FC236}">
                <a16:creationId xmlns:a16="http://schemas.microsoft.com/office/drawing/2014/main" id="{D40AAFC5-675B-42FF-8682-4137F20D4D77}"/>
              </a:ext>
            </a:extLst>
          </p:cNvPr>
          <p:cNvSpPr txBox="1"/>
          <p:nvPr/>
        </p:nvSpPr>
        <p:spPr>
          <a:xfrm>
            <a:off x="7229561" y="2424746"/>
            <a:ext cx="1608154" cy="307777"/>
          </a:xfrm>
          <a:prstGeom prst="rect">
            <a:avLst/>
          </a:prstGeom>
          <a:noFill/>
        </p:spPr>
        <p:txBody>
          <a:bodyPr wrap="square" rtlCol="0">
            <a:spAutoFit/>
          </a:bodyPr>
          <a:lstStyle>
            <a:defPPr>
              <a:defRPr lang="ja-JP"/>
            </a:defPPr>
            <a:lvl1pPr fontAlgn="auto">
              <a:lnSpc>
                <a:spcPct val="100000"/>
              </a:lnSpc>
              <a:spcBef>
                <a:spcPts val="0"/>
              </a:spcBef>
              <a:spcAft>
                <a:spcPts val="0"/>
              </a:spcAft>
              <a:defRPr sz="2000" b="1">
                <a:solidFill>
                  <a:schemeClr val="tx1"/>
                </a:solidFill>
                <a:latin typeface="Meiryo UI" panose="020B0604030504040204" pitchFamily="50" charset="-128"/>
                <a:ea typeface="Meiryo UI" panose="020B0604030504040204" pitchFamily="50" charset="-128"/>
              </a:defRPr>
            </a:lvl1pPr>
          </a:lstStyle>
          <a:p>
            <a:r>
              <a:rPr lang="ja-JP" altLang="en-US" sz="1400" b="0" dirty="0"/>
              <a:t>事後メンテナンス</a:t>
            </a:r>
            <a:endParaRPr lang="en-US" altLang="ja-JP" sz="1400" b="0" dirty="0"/>
          </a:p>
        </p:txBody>
      </p:sp>
      <p:sp>
        <p:nvSpPr>
          <p:cNvPr id="56" name="テキスト ボックス 55">
            <a:extLst>
              <a:ext uri="{FF2B5EF4-FFF2-40B4-BE49-F238E27FC236}">
                <a16:creationId xmlns:a16="http://schemas.microsoft.com/office/drawing/2014/main" id="{62640088-1C82-43D1-A903-2742C9260A2A}"/>
              </a:ext>
            </a:extLst>
          </p:cNvPr>
          <p:cNvSpPr txBox="1"/>
          <p:nvPr/>
        </p:nvSpPr>
        <p:spPr>
          <a:xfrm>
            <a:off x="2404767" y="4644165"/>
            <a:ext cx="1223005" cy="590931"/>
          </a:xfrm>
          <a:prstGeom prst="rect">
            <a:avLst/>
          </a:prstGeom>
          <a:noFill/>
        </p:spPr>
        <p:txBody>
          <a:bodyPr wrap="square" rtlCol="0">
            <a:spAutoFit/>
          </a:bodyPr>
          <a:lstStyle>
            <a:defPPr>
              <a:defRPr lang="ja-JP"/>
            </a:defPPr>
            <a:lvl1pPr fontAlgn="auto">
              <a:lnSpc>
                <a:spcPct val="100000"/>
              </a:lnSpc>
              <a:spcBef>
                <a:spcPts val="0"/>
              </a:spcBef>
              <a:spcAft>
                <a:spcPts val="0"/>
              </a:spcAft>
              <a:defRPr sz="2000" b="1">
                <a:solidFill>
                  <a:schemeClr val="tx1"/>
                </a:solidFill>
                <a:latin typeface="Meiryo UI" panose="020B0604030504040204" pitchFamily="50" charset="-128"/>
                <a:ea typeface="Meiryo UI" panose="020B0604030504040204" pitchFamily="50" charset="-128"/>
              </a:defRPr>
            </a:lvl1pPr>
          </a:lstStyle>
          <a:p>
            <a:pPr algn="ctr" fontAlgn="base">
              <a:lnSpc>
                <a:spcPct val="90000"/>
              </a:lnSpc>
              <a:spcBef>
                <a:spcPct val="0"/>
              </a:spcBef>
              <a:spcAft>
                <a:spcPct val="0"/>
              </a:spcAft>
            </a:pPr>
            <a:r>
              <a:rPr lang="en-US" altLang="ja-JP" sz="3600" dirty="0">
                <a:latin typeface="Times New Roman" pitchFamily="18" charset="0"/>
                <a:ea typeface="HGPｺﾞｼｯｸE" pitchFamily="50" charset="-128"/>
              </a:rPr>
              <a:t>60%</a:t>
            </a:r>
          </a:p>
        </p:txBody>
      </p:sp>
      <p:sp>
        <p:nvSpPr>
          <p:cNvPr id="58" name="テキスト ボックス 57">
            <a:extLst>
              <a:ext uri="{FF2B5EF4-FFF2-40B4-BE49-F238E27FC236}">
                <a16:creationId xmlns:a16="http://schemas.microsoft.com/office/drawing/2014/main" id="{6526D2DD-E751-4CED-8A3D-BA71A71CFA06}"/>
              </a:ext>
            </a:extLst>
          </p:cNvPr>
          <p:cNvSpPr txBox="1"/>
          <p:nvPr/>
        </p:nvSpPr>
        <p:spPr>
          <a:xfrm>
            <a:off x="4806203" y="5235096"/>
            <a:ext cx="1223005" cy="590931"/>
          </a:xfrm>
          <a:prstGeom prst="rect">
            <a:avLst/>
          </a:prstGeom>
          <a:noFill/>
        </p:spPr>
        <p:txBody>
          <a:bodyPr wrap="square" rtlCol="0">
            <a:spAutoFit/>
          </a:bodyPr>
          <a:lstStyle>
            <a:defPPr>
              <a:defRPr lang="ja-JP"/>
            </a:defPPr>
            <a:lvl1pPr fontAlgn="auto">
              <a:lnSpc>
                <a:spcPct val="100000"/>
              </a:lnSpc>
              <a:spcBef>
                <a:spcPts val="0"/>
              </a:spcBef>
              <a:spcAft>
                <a:spcPts val="0"/>
              </a:spcAft>
              <a:defRPr sz="2000" b="1">
                <a:solidFill>
                  <a:schemeClr val="tx1"/>
                </a:solidFill>
                <a:latin typeface="Meiryo UI" panose="020B0604030504040204" pitchFamily="50" charset="-128"/>
                <a:ea typeface="Meiryo UI" panose="020B0604030504040204" pitchFamily="50" charset="-128"/>
              </a:defRPr>
            </a:lvl1pPr>
          </a:lstStyle>
          <a:p>
            <a:pPr algn="ctr" fontAlgn="base">
              <a:lnSpc>
                <a:spcPct val="90000"/>
              </a:lnSpc>
              <a:spcBef>
                <a:spcPct val="0"/>
              </a:spcBef>
              <a:spcAft>
                <a:spcPct val="0"/>
              </a:spcAft>
            </a:pPr>
            <a:r>
              <a:rPr lang="en-US" altLang="ja-JP" sz="3600" dirty="0">
                <a:latin typeface="Times New Roman" pitchFamily="18" charset="0"/>
                <a:ea typeface="HGPｺﾞｼｯｸE" pitchFamily="50" charset="-128"/>
              </a:rPr>
              <a:t>30%</a:t>
            </a:r>
          </a:p>
        </p:txBody>
      </p:sp>
      <p:sp>
        <p:nvSpPr>
          <p:cNvPr id="59" name="テキスト ボックス 58">
            <a:extLst>
              <a:ext uri="{FF2B5EF4-FFF2-40B4-BE49-F238E27FC236}">
                <a16:creationId xmlns:a16="http://schemas.microsoft.com/office/drawing/2014/main" id="{1BB1252A-9E2C-4A4F-A075-3BCE9C96A227}"/>
              </a:ext>
            </a:extLst>
          </p:cNvPr>
          <p:cNvSpPr txBox="1"/>
          <p:nvPr/>
        </p:nvSpPr>
        <p:spPr>
          <a:xfrm>
            <a:off x="4805479" y="3962776"/>
            <a:ext cx="1223005" cy="590931"/>
          </a:xfrm>
          <a:prstGeom prst="rect">
            <a:avLst/>
          </a:prstGeom>
          <a:noFill/>
        </p:spPr>
        <p:txBody>
          <a:bodyPr wrap="square" rtlCol="0">
            <a:spAutoFit/>
          </a:bodyPr>
          <a:lstStyle>
            <a:defPPr>
              <a:defRPr lang="ja-JP"/>
            </a:defPPr>
            <a:lvl1pPr fontAlgn="auto">
              <a:lnSpc>
                <a:spcPct val="100000"/>
              </a:lnSpc>
              <a:spcBef>
                <a:spcPts val="0"/>
              </a:spcBef>
              <a:spcAft>
                <a:spcPts val="0"/>
              </a:spcAft>
              <a:defRPr sz="2000" b="1">
                <a:solidFill>
                  <a:schemeClr val="tx1"/>
                </a:solidFill>
                <a:latin typeface="Meiryo UI" panose="020B0604030504040204" pitchFamily="50" charset="-128"/>
                <a:ea typeface="Meiryo UI" panose="020B0604030504040204" pitchFamily="50" charset="-128"/>
              </a:defRPr>
            </a:lvl1pPr>
          </a:lstStyle>
          <a:p>
            <a:pPr algn="ctr" fontAlgn="base">
              <a:lnSpc>
                <a:spcPct val="90000"/>
              </a:lnSpc>
              <a:spcBef>
                <a:spcPct val="0"/>
              </a:spcBef>
              <a:spcAft>
                <a:spcPct val="0"/>
              </a:spcAft>
            </a:pPr>
            <a:r>
              <a:rPr lang="en-US" altLang="ja-JP" sz="3600" dirty="0">
                <a:latin typeface="Times New Roman" pitchFamily="18" charset="0"/>
                <a:ea typeface="HGPｺﾞｼｯｸE" pitchFamily="50" charset="-128"/>
              </a:rPr>
              <a:t>45%</a:t>
            </a:r>
          </a:p>
        </p:txBody>
      </p:sp>
      <p:sp>
        <p:nvSpPr>
          <p:cNvPr id="60" name="テキスト ボックス 59">
            <a:extLst>
              <a:ext uri="{FF2B5EF4-FFF2-40B4-BE49-F238E27FC236}">
                <a16:creationId xmlns:a16="http://schemas.microsoft.com/office/drawing/2014/main" id="{6A3EBCA8-6D45-4B0D-BE5F-9F04FA1F5D49}"/>
              </a:ext>
            </a:extLst>
          </p:cNvPr>
          <p:cNvSpPr txBox="1"/>
          <p:nvPr/>
        </p:nvSpPr>
        <p:spPr>
          <a:xfrm>
            <a:off x="2309557" y="6035106"/>
            <a:ext cx="1332729" cy="307777"/>
          </a:xfrm>
          <a:prstGeom prst="rect">
            <a:avLst/>
          </a:prstGeom>
          <a:noFill/>
        </p:spPr>
        <p:txBody>
          <a:bodyPr wrap="square" rtlCol="0">
            <a:spAutoFit/>
          </a:bodyPr>
          <a:lstStyle>
            <a:defPPr>
              <a:defRPr lang="ja-JP"/>
            </a:defPPr>
            <a:lvl1pPr fontAlgn="auto">
              <a:lnSpc>
                <a:spcPct val="100000"/>
              </a:lnSpc>
              <a:spcBef>
                <a:spcPts val="0"/>
              </a:spcBef>
              <a:spcAft>
                <a:spcPts val="0"/>
              </a:spcAft>
              <a:defRPr sz="2000" b="1">
                <a:solidFill>
                  <a:schemeClr val="tx1"/>
                </a:solidFill>
                <a:latin typeface="Meiryo UI" panose="020B0604030504040204" pitchFamily="50" charset="-128"/>
                <a:ea typeface="Meiryo UI" panose="020B0604030504040204" pitchFamily="50" charset="-128"/>
              </a:defRPr>
            </a:lvl1pPr>
          </a:lstStyle>
          <a:p>
            <a:pPr algn="ctr"/>
            <a:r>
              <a:rPr lang="ja-JP" altLang="en-US" sz="1400" dirty="0"/>
              <a:t>導入前</a:t>
            </a:r>
            <a:endParaRPr lang="en-US" altLang="ja-JP" sz="1400" dirty="0"/>
          </a:p>
        </p:txBody>
      </p:sp>
      <p:sp>
        <p:nvSpPr>
          <p:cNvPr id="61" name="テキスト ボックス 60">
            <a:extLst>
              <a:ext uri="{FF2B5EF4-FFF2-40B4-BE49-F238E27FC236}">
                <a16:creationId xmlns:a16="http://schemas.microsoft.com/office/drawing/2014/main" id="{025DDFA3-3529-4854-8DDE-07FEA0B99EF4}"/>
              </a:ext>
            </a:extLst>
          </p:cNvPr>
          <p:cNvSpPr txBox="1"/>
          <p:nvPr/>
        </p:nvSpPr>
        <p:spPr>
          <a:xfrm>
            <a:off x="4768558" y="6035106"/>
            <a:ext cx="1332729" cy="307777"/>
          </a:xfrm>
          <a:prstGeom prst="rect">
            <a:avLst/>
          </a:prstGeom>
          <a:noFill/>
        </p:spPr>
        <p:txBody>
          <a:bodyPr wrap="square" rtlCol="0">
            <a:spAutoFit/>
          </a:bodyPr>
          <a:lstStyle>
            <a:defPPr>
              <a:defRPr lang="ja-JP"/>
            </a:defPPr>
            <a:lvl1pPr fontAlgn="auto">
              <a:lnSpc>
                <a:spcPct val="100000"/>
              </a:lnSpc>
              <a:spcBef>
                <a:spcPts val="0"/>
              </a:spcBef>
              <a:spcAft>
                <a:spcPts val="0"/>
              </a:spcAft>
              <a:defRPr sz="2000" b="1">
                <a:solidFill>
                  <a:schemeClr val="tx1"/>
                </a:solidFill>
                <a:latin typeface="Meiryo UI" panose="020B0604030504040204" pitchFamily="50" charset="-128"/>
                <a:ea typeface="Meiryo UI" panose="020B0604030504040204" pitchFamily="50" charset="-128"/>
              </a:defRPr>
            </a:lvl1pPr>
          </a:lstStyle>
          <a:p>
            <a:pPr algn="ctr"/>
            <a:r>
              <a:rPr lang="ja-JP" altLang="en-US" sz="1400" dirty="0"/>
              <a:t>導入後</a:t>
            </a:r>
            <a:endParaRPr lang="en-US" altLang="ja-JP" sz="1400" dirty="0"/>
          </a:p>
        </p:txBody>
      </p:sp>
      <p:sp>
        <p:nvSpPr>
          <p:cNvPr id="37" name="四角形: 角を丸くする 36">
            <a:extLst>
              <a:ext uri="{FF2B5EF4-FFF2-40B4-BE49-F238E27FC236}">
                <a16:creationId xmlns:a16="http://schemas.microsoft.com/office/drawing/2014/main" id="{F1856BBF-33B5-4072-AACF-505443C63936}"/>
              </a:ext>
            </a:extLst>
          </p:cNvPr>
          <p:cNvSpPr/>
          <p:nvPr/>
        </p:nvSpPr>
        <p:spPr bwMode="auto">
          <a:xfrm>
            <a:off x="2510971" y="1854794"/>
            <a:ext cx="3381829" cy="369332"/>
          </a:xfrm>
          <a:prstGeom prst="roundRect">
            <a:avLst/>
          </a:prstGeom>
          <a:ln>
            <a:headEnd/>
            <a:tailEn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r>
              <a:rPr lang="ja-JP" altLang="en-US" sz="1400" dirty="0"/>
              <a:t>設備</a:t>
            </a:r>
            <a:r>
              <a:rPr lang="en-US" altLang="ja-JP" sz="1400" dirty="0"/>
              <a:t>1</a:t>
            </a:r>
            <a:r>
              <a:rPr lang="ja-JP" altLang="en-US" sz="1400" dirty="0"/>
              <a:t>台あたりのメンテナンス時間の割合</a:t>
            </a:r>
            <a:endParaRPr lang="en-US" altLang="ja-JP" sz="1400" dirty="0"/>
          </a:p>
        </p:txBody>
      </p:sp>
    </p:spTree>
    <p:extLst>
      <p:ext uri="{BB962C8B-B14F-4D97-AF65-F5344CB8AC3E}">
        <p14:creationId xmlns:p14="http://schemas.microsoft.com/office/powerpoint/2010/main" val="3984486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7D53C0-0FCF-40BE-A0F2-3B9DAD96FEE5}"/>
              </a:ext>
            </a:extLst>
          </p:cNvPr>
          <p:cNvSpPr>
            <a:spLocks noGrp="1"/>
          </p:cNvSpPr>
          <p:nvPr>
            <p:ph type="title" idx="4294967295"/>
          </p:nvPr>
        </p:nvSpPr>
        <p:spPr>
          <a:xfrm>
            <a:off x="3382963" y="3113088"/>
            <a:ext cx="5761037" cy="585787"/>
          </a:xfrm>
          <a:prstGeom prst="rect">
            <a:avLst/>
          </a:prstGeom>
        </p:spPr>
        <p:txBody>
          <a:bodyPr/>
          <a:lstStyle/>
          <a:p>
            <a:r>
              <a:rPr lang="ja-JP" altLang="en-US" dirty="0"/>
              <a:t>データ活用ソリューションのご紹介</a:t>
            </a:r>
          </a:p>
        </p:txBody>
      </p:sp>
      <p:sp>
        <p:nvSpPr>
          <p:cNvPr id="5" name="Text Box 35">
            <a:extLst>
              <a:ext uri="{FF2B5EF4-FFF2-40B4-BE49-F238E27FC236}">
                <a16:creationId xmlns:a16="http://schemas.microsoft.com/office/drawing/2014/main" id="{327F48E9-42C3-4422-BF27-CDECAC0D40C6}"/>
              </a:ext>
            </a:extLst>
          </p:cNvPr>
          <p:cNvSpPr txBox="1">
            <a:spLocks noChangeArrowheads="1"/>
          </p:cNvSpPr>
          <p:nvPr/>
        </p:nvSpPr>
        <p:spPr bwMode="auto">
          <a:xfrm>
            <a:off x="561975" y="2153703"/>
            <a:ext cx="1051891" cy="553998"/>
          </a:xfrm>
          <a:prstGeom prst="rect">
            <a:avLst/>
          </a:prstGeom>
          <a:noFill/>
          <a:ln w="9525">
            <a:noFill/>
            <a:miter lim="800000"/>
            <a:headEnd/>
            <a:tailEnd/>
          </a:ln>
          <a:effectLst/>
        </p:spPr>
        <p:txBody>
          <a:bodyPr wrap="none">
            <a:spAutoFit/>
          </a:bodyPr>
          <a:lstStyle/>
          <a:p>
            <a:pPr>
              <a:lnSpc>
                <a:spcPct val="100000"/>
              </a:lnSpc>
            </a:pPr>
            <a:r>
              <a:rPr lang="en-US" altLang="ja-JP" sz="3000" b="1" dirty="0">
                <a:solidFill>
                  <a:schemeClr val="tx1"/>
                </a:solidFill>
                <a:latin typeface="+mj-lt"/>
                <a:ea typeface="Arial Unicode MS" pitchFamily="50" charset="-128"/>
                <a:cs typeface="Arial Unicode MS" pitchFamily="50" charset="-128"/>
              </a:rPr>
              <a:t>END</a:t>
            </a:r>
          </a:p>
        </p:txBody>
      </p:sp>
      <p:sp>
        <p:nvSpPr>
          <p:cNvPr id="8" name="Text Box 35">
            <a:extLst>
              <a:ext uri="{FF2B5EF4-FFF2-40B4-BE49-F238E27FC236}">
                <a16:creationId xmlns:a16="http://schemas.microsoft.com/office/drawing/2014/main" id="{3EFFCCCF-56A4-4F0C-AFA3-8E08E56322DB}"/>
              </a:ext>
            </a:extLst>
          </p:cNvPr>
          <p:cNvSpPr txBox="1">
            <a:spLocks noChangeArrowheads="1"/>
          </p:cNvSpPr>
          <p:nvPr/>
        </p:nvSpPr>
        <p:spPr bwMode="auto">
          <a:xfrm>
            <a:off x="561975" y="3113088"/>
            <a:ext cx="4366901" cy="461665"/>
          </a:xfrm>
          <a:prstGeom prst="rect">
            <a:avLst/>
          </a:prstGeom>
          <a:noFill/>
          <a:ln w="9525">
            <a:noFill/>
            <a:miter lim="800000"/>
            <a:headEnd/>
            <a:tailEnd/>
          </a:ln>
          <a:effectLst/>
        </p:spPr>
        <p:txBody>
          <a:bodyPr wrap="none">
            <a:spAutoFit/>
          </a:bodyPr>
          <a:lstStyle/>
          <a:p>
            <a:pPr>
              <a:lnSpc>
                <a:spcPct val="100000"/>
              </a:lnSpc>
            </a:pPr>
            <a:r>
              <a:rPr lang="ja-JP" altLang="en-US" sz="2400" b="1" dirty="0">
                <a:solidFill>
                  <a:schemeClr val="tx1"/>
                </a:solidFill>
                <a:latin typeface="+mj-ea"/>
                <a:ea typeface="+mj-ea"/>
              </a:rPr>
              <a:t>データ活用ソリューションのご紹介</a:t>
            </a:r>
          </a:p>
        </p:txBody>
      </p:sp>
      <p:sp>
        <p:nvSpPr>
          <p:cNvPr id="9" name="Text Box 35">
            <a:extLst>
              <a:ext uri="{FF2B5EF4-FFF2-40B4-BE49-F238E27FC236}">
                <a16:creationId xmlns:a16="http://schemas.microsoft.com/office/drawing/2014/main" id="{E03F8877-9A30-4A0C-9DFB-C43CF174877B}"/>
              </a:ext>
            </a:extLst>
          </p:cNvPr>
          <p:cNvSpPr txBox="1">
            <a:spLocks noChangeArrowheads="1"/>
          </p:cNvSpPr>
          <p:nvPr/>
        </p:nvSpPr>
        <p:spPr bwMode="auto">
          <a:xfrm>
            <a:off x="561975" y="3527848"/>
            <a:ext cx="3028393" cy="369332"/>
          </a:xfrm>
          <a:prstGeom prst="rect">
            <a:avLst/>
          </a:prstGeom>
          <a:noFill/>
          <a:ln w="9525">
            <a:noFill/>
            <a:miter lim="800000"/>
            <a:headEnd/>
            <a:tailEnd/>
          </a:ln>
          <a:effectLst/>
        </p:spPr>
        <p:txBody>
          <a:bodyPr wrap="none">
            <a:spAutoFit/>
          </a:bodyPr>
          <a:lstStyle/>
          <a:p>
            <a:pPr>
              <a:lnSpc>
                <a:spcPct val="100000"/>
              </a:lnSpc>
            </a:pPr>
            <a:r>
              <a:rPr lang="ja-JP" altLang="en-US" sz="1800" dirty="0">
                <a:solidFill>
                  <a:schemeClr val="tx1"/>
                </a:solidFill>
                <a:latin typeface="+mj-ea"/>
                <a:ea typeface="+mj-ea"/>
              </a:rPr>
              <a:t>工場の生産性・品質向上支援</a:t>
            </a:r>
          </a:p>
        </p:txBody>
      </p:sp>
    </p:spTree>
    <p:extLst>
      <p:ext uri="{BB962C8B-B14F-4D97-AF65-F5344CB8AC3E}">
        <p14:creationId xmlns:p14="http://schemas.microsoft.com/office/powerpoint/2010/main" val="1061390629"/>
      </p:ext>
    </p:extLst>
  </p:cSld>
  <p:clrMapOvr>
    <a:masterClrMapping/>
  </p:clrMapOvr>
</p:sld>
</file>

<file path=ppt/theme/theme1.xml><?xml version="1.0" encoding="utf-8"?>
<a:theme xmlns:a="http://schemas.openxmlformats.org/drawingml/2006/main" name="標準デザイン">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lumMod val="75000"/>
          </a:schemeClr>
        </a:solidFill>
        <a:ln w="9525">
          <a:noFill/>
          <a:miter lim="800000"/>
          <a:headEnd/>
          <a:tailEnd/>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120000"/>
          </a:lnSpc>
          <a:defRPr kumimoji="1"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defRPr>
        </a:defPPr>
      </a:lstStyle>
    </a:spDef>
    <a:lnDef>
      <a:spPr bwMode="auto">
        <a:noFill/>
        <a:ln w="9525" cap="flat" cmpd="sng" algn="ctr">
          <a:solidFill>
            <a:schemeClr val="tx1"/>
          </a:solidFill>
          <a:prstDash val="solid"/>
          <a:round/>
          <a:headEnd type="none" w="med" len="med"/>
          <a:tailEnd type="none" w="med" len="med"/>
        </a:ln>
        <a:effectLst/>
      </a:spPr>
      <a:bodyPr/>
      <a:lstStyle/>
    </a:lnDef>
    <a:txDef>
      <a:spPr bwMode="gray">
        <a:noFill/>
        <a:ln w="9525" algn="ctr">
          <a:noFill/>
          <a:miter lim="800000"/>
          <a:headEnd/>
          <a:tailEnd/>
        </a:ln>
      </a:spPr>
      <a:bodyPr wrap="square" rtlCol="0">
        <a:noAutofit/>
      </a:bodyPr>
      <a:lstStyle>
        <a:defPPr eaLnBrk="0" hangingPunct="0">
          <a:lnSpc>
            <a:spcPct val="120000"/>
          </a:lnSpc>
          <a:defRPr kumimoji="1"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F742DDB0E4039C41B7125A9686DEE7E3" ma:contentTypeVersion="15" ma:contentTypeDescription="新しいドキュメントを作成します。" ma:contentTypeScope="" ma:versionID="a44667a43c1de116c5f0c6f00a654a5a">
  <xsd:schema xmlns:xsd="http://www.w3.org/2001/XMLSchema" xmlns:xs="http://www.w3.org/2001/XMLSchema" xmlns:p="http://schemas.microsoft.com/office/2006/metadata/properties" xmlns:ns2="73f40d84-4d44-46e5-b62a-613779283868" xmlns:ns3="0cf3a3b3-7ba1-48ab-be23-f8111bcc9414" xmlns:ns4="http://schemas.microsoft.com/sharepoint/v4" targetNamespace="http://schemas.microsoft.com/office/2006/metadata/properties" ma:root="true" ma:fieldsID="6d5811c029860d6b3882105f1d62149e" ns2:_="" ns3:_="" ns4:_="">
    <xsd:import namespace="73f40d84-4d44-46e5-b62a-613779283868"/>
    <xsd:import namespace="0cf3a3b3-7ba1-48ab-be23-f8111bcc9414"/>
    <xsd:import namespace="http://schemas.microsoft.com/sharepoint/v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element ref="ns2:SharedWithDetails" minOccurs="0"/>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4:IconOverlay" minOccurs="0"/>
                <xsd:element ref="ns3:_Flow_SignoffStatus"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f40d84-4d44-46e5-b62a-613779283868" elementFormDefault="qualified">
    <xsd:import namespace="http://schemas.microsoft.com/office/2006/documentManagement/types"/>
    <xsd:import namespace="http://schemas.microsoft.com/office/infopath/2007/PartnerControls"/>
    <xsd:element name="_dlc_DocId" ma:index="8" nillable="true" ma:displayName="ドキュメント ID 値" ma:description="このアイテムに割り当てられているドキュメント ID の値です。" ma:internalName="_dlc_DocId" ma:readOnly="true">
      <xsd:simpleType>
        <xsd:restriction base="dms:Text"/>
      </xsd:simpleType>
    </xsd:element>
    <xsd:element name="_dlc_DocIdUrl" ma:index="9" nillable="true" ma:displayName="ドキュメントID:" ma:description="このドキュメントへの常時接続リンクです。"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ID を保持" ma:description="追加時に ID を保持します。" ma:hidden="true" ma:internalName="_dlc_DocIdPersistId" ma:readOnly="true">
      <xsd:simpleType>
        <xsd:restriction base="dms:Boolean"/>
      </xsd:simpleType>
    </xsd:element>
    <xsd:element name="SharedWithUsers" ma:index="11"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cf3a3b3-7ba1-48ab-be23-f8111bcc9414" elementFormDefault="qualified">
    <xsd:import namespace="http://schemas.microsoft.com/office/2006/documentManagement/types"/>
    <xsd:import namespace="http://schemas.microsoft.com/office/infopath/2007/PartnerControls"/>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_Flow_SignoffStatus" ma:index="22" nillable="true" ma:displayName="承認の状態" ma:internalName="_x627f__x8a8d__x306e__x72b6__x614b_">
      <xsd:simpleType>
        <xsd:restriction base="dms:Text"/>
      </xsd:simpleType>
    </xsd:element>
    <xsd:element name="MediaServiceAutoKeyPoints" ma:index="23" nillable="true" ma:displayName="MediaServiceAutoKeyPoints" ma:hidden="true" ma:internalName="MediaServiceAutoKeyPoints" ma:readOnly="true">
      <xsd:simpleType>
        <xsd:restriction base="dms:Note"/>
      </xsd:simpleType>
    </xsd:element>
    <xsd:element name="MediaServiceKeyPoints" ma:index="24" nillable="true" ma:displayName="KeyPoints" ma:internalName="MediaServiceKeyPoints" ma:readOnly="true">
      <xsd:simpleType>
        <xsd:restriction base="dms:Note">
          <xsd:maxLength value="255"/>
        </xsd:restriction>
      </xsd:simpleType>
    </xsd:element>
    <xsd:element name="MediaLengthInSeconds" ma:index="25"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21"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73f40d84-4d44-46e5-b62a-613779283868">MCMZJK7XHVF3-1599828362-13262829</_dlc_DocId>
    <_Flow_SignoffStatus xmlns="0cf3a3b3-7ba1-48ab-be23-f8111bcc9414" xsi:nil="true"/>
    <IconOverlay xmlns="http://schemas.microsoft.com/sharepoint/v4" xsi:nil="true"/>
    <_dlc_DocIdUrl xmlns="73f40d84-4d44-46e5-b62a-613779283868">
      <Url>https://hitachigroup.sharepoint.com/sites/hiacCommon/_layouts/15/DocIdRedir.aspx?ID=MCMZJK7XHVF3-1599828362-13262829</Url>
      <Description>MCMZJK7XHVF3-1599828362-13262829</Description>
    </_dlc_DocIdUrl>
  </documentManagement>
</p:properties>
</file>

<file path=customXml/itemProps1.xml><?xml version="1.0" encoding="utf-8"?>
<ds:datastoreItem xmlns:ds="http://schemas.openxmlformats.org/officeDocument/2006/customXml" ds:itemID="{D0B017CF-3A3E-4A15-9439-B084FDCCC3A9}"/>
</file>

<file path=customXml/itemProps2.xml><?xml version="1.0" encoding="utf-8"?>
<ds:datastoreItem xmlns:ds="http://schemas.openxmlformats.org/officeDocument/2006/customXml" ds:itemID="{6AD23A28-7AD0-48D2-8F8B-66CE765D30EF}"/>
</file>

<file path=customXml/itemProps3.xml><?xml version="1.0" encoding="utf-8"?>
<ds:datastoreItem xmlns:ds="http://schemas.openxmlformats.org/officeDocument/2006/customXml" ds:itemID="{6B17AD9A-E0E4-49C9-AE45-668610C9CF5A}"/>
</file>

<file path=customXml/itemProps4.xml><?xml version="1.0" encoding="utf-8"?>
<ds:datastoreItem xmlns:ds="http://schemas.openxmlformats.org/officeDocument/2006/customXml" ds:itemID="{0D78A08F-B6A1-4FBE-A2C9-D0053A3A1DB2}"/>
</file>

<file path=docProps/app.xml><?xml version="1.0" encoding="utf-8"?>
<Properties xmlns="http://schemas.openxmlformats.org/officeDocument/2006/extended-properties" xmlns:vt="http://schemas.openxmlformats.org/officeDocument/2006/docPropsVTypes">
  <Template/>
  <TotalTime>0</TotalTime>
  <Words>759</Words>
  <Application>Microsoft Office PowerPoint</Application>
  <PresentationFormat>画面に合わせる (4:3)</PresentationFormat>
  <Paragraphs>105</Paragraphs>
  <Slides>7</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7</vt:i4>
      </vt:variant>
    </vt:vector>
  </HeadingPairs>
  <TitlesOfParts>
    <vt:vector size="15" baseType="lpstr">
      <vt:lpstr>Meiryo UI</vt:lpstr>
      <vt:lpstr>ＭＳ Ｐゴシック</vt:lpstr>
      <vt:lpstr>Arial</vt:lpstr>
      <vt:lpstr>Times New Roman</vt:lpstr>
      <vt:lpstr>HGSｺﾞｼｯｸE</vt:lpstr>
      <vt:lpstr>Wingdings</vt:lpstr>
      <vt:lpstr>HGPｺﾞｼｯｸE</vt:lpstr>
      <vt:lpstr>標準デザイン</vt:lpstr>
      <vt:lpstr>PowerPoint プレゼンテーション</vt:lpstr>
      <vt:lpstr>PowerPoint プレゼンテーション</vt:lpstr>
      <vt:lpstr>データ活用ソリューションのご紹介</vt:lpstr>
      <vt:lpstr>データ活用ソリューションの特長</vt:lpstr>
      <vt:lpstr>導入効果①　A社様事例</vt:lpstr>
      <vt:lpstr>導入効果②　B社様事例</vt:lpstr>
      <vt:lpstr>データ活用ソリューションのご紹介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2021-06-17T09:39:49Z</dcterms:created>
  <dcterms:modified xsi:type="dcterms:W3CDTF">2021-06-17T09:40:08Z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0x010100F742DDB0E4039C41B7125A9686DEE7E3</vt:lpwstr>
  </property>
  <property fmtid="{D5CDD505-2E9C-101B-9397-08002B2CF9AE}" pid="3" name="_dlc_DocIdItemGuid">
    <vt:lpwstr>a2d10e35-da58-4557-b329-042df0a3115d</vt:lpwstr>
  </property>
</Properties>
</file>